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364" r:id="rId3"/>
    <p:sldId id="498" r:id="rId4"/>
    <p:sldId id="525" r:id="rId5"/>
    <p:sldId id="571" r:id="rId6"/>
    <p:sldId id="526" r:id="rId7"/>
    <p:sldId id="475" r:id="rId8"/>
    <p:sldId id="552" r:id="rId9"/>
    <p:sldId id="553" r:id="rId10"/>
    <p:sldId id="523" r:id="rId11"/>
    <p:sldId id="556" r:id="rId12"/>
    <p:sldId id="575" r:id="rId13"/>
    <p:sldId id="559" r:id="rId14"/>
    <p:sldId id="561" r:id="rId15"/>
    <p:sldId id="576" r:id="rId16"/>
    <p:sldId id="562" r:id="rId17"/>
    <p:sldId id="563" r:id="rId18"/>
    <p:sldId id="565" r:id="rId19"/>
    <p:sldId id="566" r:id="rId20"/>
    <p:sldId id="560" r:id="rId21"/>
    <p:sldId id="572" r:id="rId22"/>
    <p:sldId id="567" r:id="rId23"/>
    <p:sldId id="574" r:id="rId24"/>
    <p:sldId id="569" r:id="rId25"/>
    <p:sldId id="573" r:id="rId26"/>
    <p:sldId id="474" r:id="rId27"/>
    <p:sldId id="549" r:id="rId28"/>
    <p:sldId id="257"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93" autoAdjust="0"/>
    <p:restoredTop sz="96713" autoAdjust="0"/>
  </p:normalViewPr>
  <p:slideViewPr>
    <p:cSldViewPr snapToGrid="0">
      <p:cViewPr varScale="1">
        <p:scale>
          <a:sx n="117" d="100"/>
          <a:sy n="117" d="100"/>
        </p:scale>
        <p:origin x="538"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ata10.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diagrams/_rels/data11.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svg"/><Relationship Id="rId2" Type="http://schemas.openxmlformats.org/officeDocument/2006/relationships/image" Target="../media/image69.svg"/><Relationship Id="rId1" Type="http://schemas.openxmlformats.org/officeDocument/2006/relationships/image" Target="../media/image68.png"/><Relationship Id="rId6" Type="http://schemas.openxmlformats.org/officeDocument/2006/relationships/image" Target="../media/image73.sv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svg"/><Relationship Id="rId4" Type="http://schemas.openxmlformats.org/officeDocument/2006/relationships/image" Target="../media/image71.svg"/><Relationship Id="rId9" Type="http://schemas.openxmlformats.org/officeDocument/2006/relationships/image" Target="../media/image76.png"/></Relationships>
</file>

<file path=ppt/diagrams/_rels/data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ata13.xml.rels><?xml version="1.0" encoding="UTF-8" standalone="yes"?>
<Relationships xmlns="http://schemas.openxmlformats.org/package/2006/relationships"><Relationship Id="rId8" Type="http://schemas.openxmlformats.org/officeDocument/2006/relationships/image" Target="../media/image87.svg"/><Relationship Id="rId13" Type="http://schemas.openxmlformats.org/officeDocument/2006/relationships/image" Target="../media/image92.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svg"/><Relationship Id="rId2" Type="http://schemas.openxmlformats.org/officeDocument/2006/relationships/image" Target="../media/image81.svg"/><Relationship Id="rId1" Type="http://schemas.openxmlformats.org/officeDocument/2006/relationships/image" Target="../media/image80.png"/><Relationship Id="rId6" Type="http://schemas.openxmlformats.org/officeDocument/2006/relationships/image" Target="../media/image85.sv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svg"/><Relationship Id="rId4" Type="http://schemas.openxmlformats.org/officeDocument/2006/relationships/image" Target="../media/image83.svg"/><Relationship Id="rId9" Type="http://schemas.openxmlformats.org/officeDocument/2006/relationships/image" Target="../media/image88.png"/><Relationship Id="rId14" Type="http://schemas.openxmlformats.org/officeDocument/2006/relationships/image" Target="../media/image93.svg"/></Relationships>
</file>

<file path=ppt/diagrams/_rels/data14.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ata15.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ata16.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ata17.xml.rels><?xml version="1.0" encoding="UTF-8" standalone="yes"?>
<Relationships xmlns="http://schemas.openxmlformats.org/package/2006/relationships"><Relationship Id="rId8" Type="http://schemas.openxmlformats.org/officeDocument/2006/relationships/image" Target="../media/image107.sv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105.svg"/><Relationship Id="rId5" Type="http://schemas.openxmlformats.org/officeDocument/2006/relationships/image" Target="../media/image104.png"/><Relationship Id="rId10" Type="http://schemas.openxmlformats.org/officeDocument/2006/relationships/image" Target="../media/image109.svg"/><Relationship Id="rId4" Type="http://schemas.openxmlformats.org/officeDocument/2006/relationships/image" Target="../media/image103.svg"/><Relationship Id="rId9" Type="http://schemas.openxmlformats.org/officeDocument/2006/relationships/image" Target="../media/image108.png"/></Relationships>
</file>

<file path=ppt/diagrams/_rels/data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ata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ata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ata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ata6.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ata7.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diagrams/_rels/data8.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svg"/><Relationship Id="rId1" Type="http://schemas.openxmlformats.org/officeDocument/2006/relationships/image" Target="../media/image5.png"/><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diagrams/_rels/data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svg"/><Relationship Id="rId1" Type="http://schemas.openxmlformats.org/officeDocument/2006/relationships/image" Target="../media/image3.png"/><Relationship Id="rId4" Type="http://schemas.openxmlformats.org/officeDocument/2006/relationships/image" Target="../media/image6.svg"/></Relationships>
</file>

<file path=ppt/diagrams/_rels/drawing10.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38.svg"/><Relationship Id="rId1" Type="http://schemas.openxmlformats.org/officeDocument/2006/relationships/image" Target="../media/image37.png"/><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diagrams/_rels/drawing11.xml.rels><?xml version="1.0" encoding="UTF-8" standalone="yes"?>
<Relationships xmlns="http://schemas.openxmlformats.org/package/2006/relationships"><Relationship Id="rId8" Type="http://schemas.openxmlformats.org/officeDocument/2006/relationships/image" Target="../media/image75.svg"/><Relationship Id="rId3" Type="http://schemas.openxmlformats.org/officeDocument/2006/relationships/image" Target="../media/image70.png"/><Relationship Id="rId7" Type="http://schemas.openxmlformats.org/officeDocument/2006/relationships/image" Target="../media/image74.png"/><Relationship Id="rId12" Type="http://schemas.openxmlformats.org/officeDocument/2006/relationships/image" Target="../media/image79.svg"/><Relationship Id="rId2" Type="http://schemas.openxmlformats.org/officeDocument/2006/relationships/image" Target="../media/image69.svg"/><Relationship Id="rId1" Type="http://schemas.openxmlformats.org/officeDocument/2006/relationships/image" Target="../media/image68.png"/><Relationship Id="rId6" Type="http://schemas.openxmlformats.org/officeDocument/2006/relationships/image" Target="../media/image73.svg"/><Relationship Id="rId11" Type="http://schemas.openxmlformats.org/officeDocument/2006/relationships/image" Target="../media/image78.png"/><Relationship Id="rId5" Type="http://schemas.openxmlformats.org/officeDocument/2006/relationships/image" Target="../media/image72.png"/><Relationship Id="rId10" Type="http://schemas.openxmlformats.org/officeDocument/2006/relationships/image" Target="../media/image77.svg"/><Relationship Id="rId4" Type="http://schemas.openxmlformats.org/officeDocument/2006/relationships/image" Target="../media/image71.svg"/><Relationship Id="rId9" Type="http://schemas.openxmlformats.org/officeDocument/2006/relationships/image" Target="../media/image76.png"/></Relationships>
</file>

<file path=ppt/diagrams/_rels/drawing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13.xml.rels><?xml version="1.0" encoding="UTF-8" standalone="yes"?>
<Relationships xmlns="http://schemas.openxmlformats.org/package/2006/relationships"><Relationship Id="rId8" Type="http://schemas.openxmlformats.org/officeDocument/2006/relationships/image" Target="../media/image87.svg"/><Relationship Id="rId13" Type="http://schemas.openxmlformats.org/officeDocument/2006/relationships/image" Target="../media/image92.png"/><Relationship Id="rId3" Type="http://schemas.openxmlformats.org/officeDocument/2006/relationships/image" Target="../media/image82.png"/><Relationship Id="rId7" Type="http://schemas.openxmlformats.org/officeDocument/2006/relationships/image" Target="../media/image86.png"/><Relationship Id="rId12" Type="http://schemas.openxmlformats.org/officeDocument/2006/relationships/image" Target="../media/image91.svg"/><Relationship Id="rId2" Type="http://schemas.openxmlformats.org/officeDocument/2006/relationships/image" Target="../media/image81.svg"/><Relationship Id="rId1" Type="http://schemas.openxmlformats.org/officeDocument/2006/relationships/image" Target="../media/image80.png"/><Relationship Id="rId6" Type="http://schemas.openxmlformats.org/officeDocument/2006/relationships/image" Target="../media/image85.svg"/><Relationship Id="rId11" Type="http://schemas.openxmlformats.org/officeDocument/2006/relationships/image" Target="../media/image90.png"/><Relationship Id="rId5" Type="http://schemas.openxmlformats.org/officeDocument/2006/relationships/image" Target="../media/image84.png"/><Relationship Id="rId10" Type="http://schemas.openxmlformats.org/officeDocument/2006/relationships/image" Target="../media/image89.svg"/><Relationship Id="rId4" Type="http://schemas.openxmlformats.org/officeDocument/2006/relationships/image" Target="../media/image83.svg"/><Relationship Id="rId9" Type="http://schemas.openxmlformats.org/officeDocument/2006/relationships/image" Target="../media/image88.png"/><Relationship Id="rId14" Type="http://schemas.openxmlformats.org/officeDocument/2006/relationships/image" Target="../media/image93.svg"/></Relationships>
</file>

<file path=ppt/diagrams/_rels/drawing14.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rawing15.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rawing16.xml.rels><?xml version="1.0" encoding="UTF-8" standalone="yes"?>
<Relationships xmlns="http://schemas.openxmlformats.org/package/2006/relationships"><Relationship Id="rId8" Type="http://schemas.openxmlformats.org/officeDocument/2006/relationships/image" Target="../media/image101.svg"/><Relationship Id="rId3" Type="http://schemas.openxmlformats.org/officeDocument/2006/relationships/image" Target="../media/image96.png"/><Relationship Id="rId7" Type="http://schemas.openxmlformats.org/officeDocument/2006/relationships/image" Target="../media/image100.png"/><Relationship Id="rId2" Type="http://schemas.openxmlformats.org/officeDocument/2006/relationships/image" Target="../media/image95.svg"/><Relationship Id="rId1" Type="http://schemas.openxmlformats.org/officeDocument/2006/relationships/image" Target="../media/image94.png"/><Relationship Id="rId6" Type="http://schemas.openxmlformats.org/officeDocument/2006/relationships/image" Target="../media/image99.svg"/><Relationship Id="rId5" Type="http://schemas.openxmlformats.org/officeDocument/2006/relationships/image" Target="../media/image98.png"/><Relationship Id="rId4" Type="http://schemas.openxmlformats.org/officeDocument/2006/relationships/image" Target="../media/image97.svg"/></Relationships>
</file>

<file path=ppt/diagrams/_rels/drawing17.xml.rels><?xml version="1.0" encoding="UTF-8" standalone="yes"?>
<Relationships xmlns="http://schemas.openxmlformats.org/package/2006/relationships"><Relationship Id="rId8" Type="http://schemas.openxmlformats.org/officeDocument/2006/relationships/image" Target="../media/image107.sv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52.svg"/><Relationship Id="rId1" Type="http://schemas.openxmlformats.org/officeDocument/2006/relationships/image" Target="../media/image51.png"/><Relationship Id="rId6" Type="http://schemas.openxmlformats.org/officeDocument/2006/relationships/image" Target="../media/image105.svg"/><Relationship Id="rId5" Type="http://schemas.openxmlformats.org/officeDocument/2006/relationships/image" Target="../media/image104.png"/><Relationship Id="rId10" Type="http://schemas.openxmlformats.org/officeDocument/2006/relationships/image" Target="../media/image109.svg"/><Relationship Id="rId4" Type="http://schemas.openxmlformats.org/officeDocument/2006/relationships/image" Target="../media/image103.svg"/><Relationship Id="rId9" Type="http://schemas.openxmlformats.org/officeDocument/2006/relationships/image" Target="../media/image108.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5.png"/></Relationships>
</file>

<file path=ppt/diagrams/_rels/drawing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_rels/drawing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svg"/><Relationship Id="rId1" Type="http://schemas.openxmlformats.org/officeDocument/2006/relationships/image" Target="../media/image31.png"/><Relationship Id="rId4" Type="http://schemas.openxmlformats.org/officeDocument/2006/relationships/image" Target="../media/image34.svg"/></Relationships>
</file>

<file path=ppt/diagrams/_rels/drawing6.xml.rels><?xml version="1.0" encoding="UTF-8" standalone="yes"?>
<Relationships xmlns="http://schemas.openxmlformats.org/package/2006/relationships"><Relationship Id="rId8" Type="http://schemas.openxmlformats.org/officeDocument/2006/relationships/image" Target="../media/image42.sv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10" Type="http://schemas.openxmlformats.org/officeDocument/2006/relationships/image" Target="../media/image44.svg"/><Relationship Id="rId4" Type="http://schemas.openxmlformats.org/officeDocument/2006/relationships/image" Target="../media/image38.svg"/><Relationship Id="rId9" Type="http://schemas.openxmlformats.org/officeDocument/2006/relationships/image" Target="../media/image43.png"/></Relationships>
</file>

<file path=ppt/diagrams/_rels/drawing7.xml.rels><?xml version="1.0" encoding="UTF-8" standalone="yes"?>
<Relationships xmlns="http://schemas.openxmlformats.org/package/2006/relationships"><Relationship Id="rId8" Type="http://schemas.openxmlformats.org/officeDocument/2006/relationships/image" Target="../media/image52.sv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10" Type="http://schemas.openxmlformats.org/officeDocument/2006/relationships/image" Target="../media/image54.svg"/><Relationship Id="rId4" Type="http://schemas.openxmlformats.org/officeDocument/2006/relationships/image" Target="../media/image48.svg"/><Relationship Id="rId9" Type="http://schemas.openxmlformats.org/officeDocument/2006/relationships/image" Target="../media/image53.png"/></Relationships>
</file>

<file path=ppt/diagrams/_rels/drawing8.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svg"/><Relationship Id="rId1" Type="http://schemas.openxmlformats.org/officeDocument/2006/relationships/image" Target="../media/image5.png"/><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57.svg"/></Relationships>
</file>

<file path=ppt/diagrams/_rels/drawing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svg"/><Relationship Id="rId1" Type="http://schemas.openxmlformats.org/officeDocument/2006/relationships/image" Target="../media/image25.png"/><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diagrams/colors1.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6_2">
  <dgm:title val=""/>
  <dgm:desc val=""/>
  <dgm:catLst>
    <dgm:cat type="accent6" pri="16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a:alpha val="0"/>
      </a:schemeClr>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a:alpha val="0"/>
      </a:schemeClr>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accent5_2">
  <dgm:title val=""/>
  <dgm:desc val=""/>
  <dgm:catLst>
    <dgm:cat type="accent5" pri="15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a:alpha val="0"/>
      </a:schemeClr>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18/5/colors/Iconchunking_neutralbg_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a:alpha val="0"/>
      </a:schemeClr>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EFD2D4-FCEF-4AAA-AE6B-BF351E587F65}"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822022E8-C46B-480C-A9DB-A652F64C152F}">
      <dgm:prSet/>
      <dgm:spPr/>
      <dgm:t>
        <a:bodyPr/>
        <a:lstStyle/>
        <a:p>
          <a:r>
            <a:rPr lang="en-GB" dirty="0"/>
            <a:t>To be able to explain decomposition.</a:t>
          </a:r>
          <a:endParaRPr lang="en-US" dirty="0"/>
        </a:p>
      </dgm:t>
    </dgm:pt>
    <dgm:pt modelId="{1D6F8726-69F3-4560-874A-CE82AF359079}" type="parTrans" cxnId="{190D1727-2DF4-46D2-B07A-F9ACFED05FE2}">
      <dgm:prSet/>
      <dgm:spPr/>
      <dgm:t>
        <a:bodyPr/>
        <a:lstStyle/>
        <a:p>
          <a:endParaRPr lang="en-US"/>
        </a:p>
      </dgm:t>
    </dgm:pt>
    <dgm:pt modelId="{F9EC1284-5C63-43D8-B3CE-5C19BD787B74}" type="sibTrans" cxnId="{190D1727-2DF4-46D2-B07A-F9ACFED05FE2}">
      <dgm:prSet/>
      <dgm:spPr/>
      <dgm:t>
        <a:bodyPr/>
        <a:lstStyle/>
        <a:p>
          <a:endParaRPr lang="en-US"/>
        </a:p>
      </dgm:t>
    </dgm:pt>
    <dgm:pt modelId="{C1A6C17E-2436-470B-8BDB-1702D8957153}">
      <dgm:prSet/>
      <dgm:spPr/>
      <dgm:t>
        <a:bodyPr/>
        <a:lstStyle/>
        <a:p>
          <a:r>
            <a:rPr lang="en-GB" dirty="0"/>
            <a:t>To be able to apply the principles of decomposition to a problem.</a:t>
          </a:r>
          <a:endParaRPr lang="en-US" dirty="0"/>
        </a:p>
      </dgm:t>
    </dgm:pt>
    <dgm:pt modelId="{BFAC61AB-C71C-4907-A674-065FE8758213}" type="parTrans" cxnId="{C4B65935-6DED-40DA-B1FA-2BBE474D225A}">
      <dgm:prSet/>
      <dgm:spPr/>
      <dgm:t>
        <a:bodyPr/>
        <a:lstStyle/>
        <a:p>
          <a:endParaRPr lang="en-US"/>
        </a:p>
      </dgm:t>
    </dgm:pt>
    <dgm:pt modelId="{F93E1144-7678-4392-8E86-52C53B689CC1}" type="sibTrans" cxnId="{C4B65935-6DED-40DA-B1FA-2BBE474D225A}">
      <dgm:prSet/>
      <dgm:spPr/>
      <dgm:t>
        <a:bodyPr/>
        <a:lstStyle/>
        <a:p>
          <a:endParaRPr lang="en-US"/>
        </a:p>
      </dgm:t>
    </dgm:pt>
    <dgm:pt modelId="{492C58F4-2385-42F9-A4B2-DE75DDAF62B0}" type="pres">
      <dgm:prSet presAssocID="{D2EFD2D4-FCEF-4AAA-AE6B-BF351E587F65}" presName="root" presStyleCnt="0">
        <dgm:presLayoutVars>
          <dgm:dir/>
          <dgm:resizeHandles val="exact"/>
        </dgm:presLayoutVars>
      </dgm:prSet>
      <dgm:spPr/>
    </dgm:pt>
    <dgm:pt modelId="{FEDB9C16-AD56-456A-A988-831BF5981F21}" type="pres">
      <dgm:prSet presAssocID="{822022E8-C46B-480C-A9DB-A652F64C152F}" presName="compNode" presStyleCnt="0"/>
      <dgm:spPr/>
    </dgm:pt>
    <dgm:pt modelId="{E5CDEBB3-4B25-47EA-A17A-A5316D97AFE6}" type="pres">
      <dgm:prSet presAssocID="{822022E8-C46B-480C-A9DB-A652F64C152F}" presName="bgRect" presStyleLbl="bgShp" presStyleIdx="0" presStyleCnt="2"/>
      <dgm:spPr/>
    </dgm:pt>
    <dgm:pt modelId="{D688105C-1085-4C6A-88E7-B7C74C346ECA}" type="pres">
      <dgm:prSet presAssocID="{822022E8-C46B-480C-A9DB-A652F64C152F}"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27B90030-59FA-40DC-93A5-3DD791214B13}" type="pres">
      <dgm:prSet presAssocID="{822022E8-C46B-480C-A9DB-A652F64C152F}" presName="spaceRect" presStyleCnt="0"/>
      <dgm:spPr/>
    </dgm:pt>
    <dgm:pt modelId="{BC3F9777-85AA-46F3-AC47-D1A42179D355}" type="pres">
      <dgm:prSet presAssocID="{822022E8-C46B-480C-A9DB-A652F64C152F}" presName="parTx" presStyleLbl="revTx" presStyleIdx="0" presStyleCnt="2">
        <dgm:presLayoutVars>
          <dgm:chMax val="0"/>
          <dgm:chPref val="0"/>
        </dgm:presLayoutVars>
      </dgm:prSet>
      <dgm:spPr/>
    </dgm:pt>
    <dgm:pt modelId="{ADB21BB3-20D4-4C6B-B143-2A6C7FF79F8E}" type="pres">
      <dgm:prSet presAssocID="{F9EC1284-5C63-43D8-B3CE-5C19BD787B74}" presName="sibTrans" presStyleCnt="0"/>
      <dgm:spPr/>
    </dgm:pt>
    <dgm:pt modelId="{C2E4C977-EDC1-4EE1-AEDE-E54AED662DB1}" type="pres">
      <dgm:prSet presAssocID="{C1A6C17E-2436-470B-8BDB-1702D8957153}" presName="compNode" presStyleCnt="0"/>
      <dgm:spPr/>
    </dgm:pt>
    <dgm:pt modelId="{A4257FEC-52FD-44A6-A9C3-D126BB6B1C28}" type="pres">
      <dgm:prSet presAssocID="{C1A6C17E-2436-470B-8BDB-1702D8957153}" presName="bgRect" presStyleLbl="bgShp" presStyleIdx="1" presStyleCnt="2"/>
      <dgm:spPr/>
    </dgm:pt>
    <dgm:pt modelId="{72B856E7-069B-463C-A636-2CE7C5846111}" type="pres">
      <dgm:prSet presAssocID="{C1A6C17E-2436-470B-8BDB-1702D8957153}"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707CC298-4164-4740-8034-02BB0B5E8532}" type="pres">
      <dgm:prSet presAssocID="{C1A6C17E-2436-470B-8BDB-1702D8957153}" presName="spaceRect" presStyleCnt="0"/>
      <dgm:spPr/>
    </dgm:pt>
    <dgm:pt modelId="{D73DF3C9-29BB-4E71-8A54-3960E4472AB7}" type="pres">
      <dgm:prSet presAssocID="{C1A6C17E-2436-470B-8BDB-1702D8957153}" presName="parTx" presStyleLbl="revTx" presStyleIdx="1" presStyleCnt="2">
        <dgm:presLayoutVars>
          <dgm:chMax val="0"/>
          <dgm:chPref val="0"/>
        </dgm:presLayoutVars>
      </dgm:prSet>
      <dgm:spPr/>
    </dgm:pt>
  </dgm:ptLst>
  <dgm:cxnLst>
    <dgm:cxn modelId="{190D1727-2DF4-46D2-B07A-F9ACFED05FE2}" srcId="{D2EFD2D4-FCEF-4AAA-AE6B-BF351E587F65}" destId="{822022E8-C46B-480C-A9DB-A652F64C152F}" srcOrd="0" destOrd="0" parTransId="{1D6F8726-69F3-4560-874A-CE82AF359079}" sibTransId="{F9EC1284-5C63-43D8-B3CE-5C19BD787B74}"/>
    <dgm:cxn modelId="{C4B65935-6DED-40DA-B1FA-2BBE474D225A}" srcId="{D2EFD2D4-FCEF-4AAA-AE6B-BF351E587F65}" destId="{C1A6C17E-2436-470B-8BDB-1702D8957153}" srcOrd="1" destOrd="0" parTransId="{BFAC61AB-C71C-4907-A674-065FE8758213}" sibTransId="{F93E1144-7678-4392-8E86-52C53B689CC1}"/>
    <dgm:cxn modelId="{8EDB804F-EE98-4776-AB07-A5505A60B559}" type="presOf" srcId="{C1A6C17E-2436-470B-8BDB-1702D8957153}" destId="{D73DF3C9-29BB-4E71-8A54-3960E4472AB7}" srcOrd="0" destOrd="0" presId="urn:microsoft.com/office/officeart/2018/2/layout/IconVerticalSolidList"/>
    <dgm:cxn modelId="{FE551FC9-0642-4D4D-90A2-4CCE01C24B49}" type="presOf" srcId="{D2EFD2D4-FCEF-4AAA-AE6B-BF351E587F65}" destId="{492C58F4-2385-42F9-A4B2-DE75DDAF62B0}" srcOrd="0" destOrd="0" presId="urn:microsoft.com/office/officeart/2018/2/layout/IconVerticalSolidList"/>
    <dgm:cxn modelId="{CA6F43DB-313C-4268-A7BE-12A39886D944}" type="presOf" srcId="{822022E8-C46B-480C-A9DB-A652F64C152F}" destId="{BC3F9777-85AA-46F3-AC47-D1A42179D355}" srcOrd="0" destOrd="0" presId="urn:microsoft.com/office/officeart/2018/2/layout/IconVerticalSolidList"/>
    <dgm:cxn modelId="{8846EFED-2A27-4041-B8CB-7BEE5FC10348}" type="presParOf" srcId="{492C58F4-2385-42F9-A4B2-DE75DDAF62B0}" destId="{FEDB9C16-AD56-456A-A988-831BF5981F21}" srcOrd="0" destOrd="0" presId="urn:microsoft.com/office/officeart/2018/2/layout/IconVerticalSolidList"/>
    <dgm:cxn modelId="{0CBEC745-1E8F-4AA1-B2ED-15202112E241}" type="presParOf" srcId="{FEDB9C16-AD56-456A-A988-831BF5981F21}" destId="{E5CDEBB3-4B25-47EA-A17A-A5316D97AFE6}" srcOrd="0" destOrd="0" presId="urn:microsoft.com/office/officeart/2018/2/layout/IconVerticalSolidList"/>
    <dgm:cxn modelId="{6360E2C9-75D7-40B1-914F-278295E3C827}" type="presParOf" srcId="{FEDB9C16-AD56-456A-A988-831BF5981F21}" destId="{D688105C-1085-4C6A-88E7-B7C74C346ECA}" srcOrd="1" destOrd="0" presId="urn:microsoft.com/office/officeart/2018/2/layout/IconVerticalSolidList"/>
    <dgm:cxn modelId="{470EC4CB-8A91-48CA-95E2-B400FF2CE6E0}" type="presParOf" srcId="{FEDB9C16-AD56-456A-A988-831BF5981F21}" destId="{27B90030-59FA-40DC-93A5-3DD791214B13}" srcOrd="2" destOrd="0" presId="urn:microsoft.com/office/officeart/2018/2/layout/IconVerticalSolidList"/>
    <dgm:cxn modelId="{C2220CFB-AC9C-43F6-BCB8-08AAD54760F7}" type="presParOf" srcId="{FEDB9C16-AD56-456A-A988-831BF5981F21}" destId="{BC3F9777-85AA-46F3-AC47-D1A42179D355}" srcOrd="3" destOrd="0" presId="urn:microsoft.com/office/officeart/2018/2/layout/IconVerticalSolidList"/>
    <dgm:cxn modelId="{B0970EE9-A212-4151-AE50-0932C1A22B6E}" type="presParOf" srcId="{492C58F4-2385-42F9-A4B2-DE75DDAF62B0}" destId="{ADB21BB3-20D4-4C6B-B143-2A6C7FF79F8E}" srcOrd="1" destOrd="0" presId="urn:microsoft.com/office/officeart/2018/2/layout/IconVerticalSolidList"/>
    <dgm:cxn modelId="{9146072E-FF4A-4920-A0AF-6271FD9806C2}" type="presParOf" srcId="{492C58F4-2385-42F9-A4B2-DE75DDAF62B0}" destId="{C2E4C977-EDC1-4EE1-AEDE-E54AED662DB1}" srcOrd="2" destOrd="0" presId="urn:microsoft.com/office/officeart/2018/2/layout/IconVerticalSolidList"/>
    <dgm:cxn modelId="{B423B4FC-3E5A-44F2-BE0A-21E2AB09ECA0}" type="presParOf" srcId="{C2E4C977-EDC1-4EE1-AEDE-E54AED662DB1}" destId="{A4257FEC-52FD-44A6-A9C3-D126BB6B1C28}" srcOrd="0" destOrd="0" presId="urn:microsoft.com/office/officeart/2018/2/layout/IconVerticalSolidList"/>
    <dgm:cxn modelId="{EB9B2904-B79B-463F-B968-BA012394167B}" type="presParOf" srcId="{C2E4C977-EDC1-4EE1-AEDE-E54AED662DB1}" destId="{72B856E7-069B-463C-A636-2CE7C5846111}" srcOrd="1" destOrd="0" presId="urn:microsoft.com/office/officeart/2018/2/layout/IconVerticalSolidList"/>
    <dgm:cxn modelId="{B4D3B791-B863-46FB-B0CC-6C52528C5611}" type="presParOf" srcId="{C2E4C977-EDC1-4EE1-AEDE-E54AED662DB1}" destId="{707CC298-4164-4740-8034-02BB0B5E8532}" srcOrd="2" destOrd="0" presId="urn:microsoft.com/office/officeart/2018/2/layout/IconVerticalSolidList"/>
    <dgm:cxn modelId="{AD5A1553-DCE9-46CE-B3DA-180C84424497}" type="presParOf" srcId="{C2E4C977-EDC1-4EE1-AEDE-E54AED662DB1}" destId="{D73DF3C9-29BB-4E71-8A54-3960E4472AB7}"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86F052A-DBB7-4706-8EAB-E91A0EAA9602}" type="doc">
      <dgm:prSet loTypeId="urn:microsoft.com/office/officeart/2018/2/layout/IconVerticalSolidList" loCatId="icon" qsTypeId="urn:microsoft.com/office/officeart/2005/8/quickstyle/simple1" qsCatId="simple" csTypeId="urn:microsoft.com/office/officeart/2018/5/colors/Iconchunking_neutralbg_colorful2" csCatId="colorful" phldr="1"/>
      <dgm:spPr/>
      <dgm:t>
        <a:bodyPr/>
        <a:lstStyle/>
        <a:p>
          <a:endParaRPr lang="en-US"/>
        </a:p>
      </dgm:t>
    </dgm:pt>
    <dgm:pt modelId="{59479A0C-DEF9-4160-8967-D4DF9E2163DA}">
      <dgm:prSet/>
      <dgm:spPr/>
      <dgm:t>
        <a:bodyPr/>
        <a:lstStyle/>
        <a:p>
          <a:pPr>
            <a:lnSpc>
              <a:spcPct val="100000"/>
            </a:lnSpc>
          </a:pPr>
          <a:r>
            <a:rPr lang="en-GB" dirty="0"/>
            <a:t>After you have decomposed the problem:</a:t>
          </a:r>
          <a:endParaRPr lang="en-US" dirty="0"/>
        </a:p>
      </dgm:t>
    </dgm:pt>
    <dgm:pt modelId="{844E742D-CB96-4F68-91B9-3B448839B97A}" type="parTrans" cxnId="{6A8578D5-8B75-4EC2-A13C-EA0A9EF8053B}">
      <dgm:prSet/>
      <dgm:spPr/>
      <dgm:t>
        <a:bodyPr/>
        <a:lstStyle/>
        <a:p>
          <a:endParaRPr lang="en-US"/>
        </a:p>
      </dgm:t>
    </dgm:pt>
    <dgm:pt modelId="{BB19C471-649C-4A30-91A0-795970DF9161}" type="sibTrans" cxnId="{6A8578D5-8B75-4EC2-A13C-EA0A9EF8053B}">
      <dgm:prSet/>
      <dgm:spPr/>
      <dgm:t>
        <a:bodyPr/>
        <a:lstStyle/>
        <a:p>
          <a:endParaRPr lang="en-US"/>
        </a:p>
      </dgm:t>
    </dgm:pt>
    <dgm:pt modelId="{0B27CDA6-60F8-412C-84C0-5FA86C11FAA4}">
      <dgm:prSet/>
      <dgm:spPr/>
      <dgm:t>
        <a:bodyPr/>
        <a:lstStyle/>
        <a:p>
          <a:pPr>
            <a:lnSpc>
              <a:spcPct val="100000"/>
            </a:lnSpc>
          </a:pPr>
          <a:r>
            <a:rPr lang="en-GB" dirty="0"/>
            <a:t>You should have a set of structured steps.</a:t>
          </a:r>
          <a:endParaRPr lang="en-US" dirty="0"/>
        </a:p>
      </dgm:t>
    </dgm:pt>
    <dgm:pt modelId="{BB63C2F4-8D26-4960-8A43-A18EB22F5D90}" type="parTrans" cxnId="{210B0E09-23DC-46B3-B5FC-F34F684BF860}">
      <dgm:prSet/>
      <dgm:spPr/>
      <dgm:t>
        <a:bodyPr/>
        <a:lstStyle/>
        <a:p>
          <a:endParaRPr lang="en-US"/>
        </a:p>
      </dgm:t>
    </dgm:pt>
    <dgm:pt modelId="{4D662C55-14B6-4B65-A052-40AFD6BF41A4}" type="sibTrans" cxnId="{210B0E09-23DC-46B3-B5FC-F34F684BF860}">
      <dgm:prSet/>
      <dgm:spPr/>
      <dgm:t>
        <a:bodyPr/>
        <a:lstStyle/>
        <a:p>
          <a:endParaRPr lang="en-US"/>
        </a:p>
      </dgm:t>
    </dgm:pt>
    <dgm:pt modelId="{0108AEA3-8C71-43AE-AE65-039B549B4BBC}">
      <dgm:prSet/>
      <dgm:spPr/>
      <dgm:t>
        <a:bodyPr/>
        <a:lstStyle/>
        <a:p>
          <a:pPr>
            <a:lnSpc>
              <a:spcPct val="100000"/>
            </a:lnSpc>
          </a:pPr>
          <a:r>
            <a:rPr lang="en-GB" dirty="0"/>
            <a:t>They are easily readable.</a:t>
          </a:r>
          <a:endParaRPr lang="en-US" dirty="0"/>
        </a:p>
      </dgm:t>
    </dgm:pt>
    <dgm:pt modelId="{9B7922EC-E9A3-43B1-BA18-E214192CE80B}" type="parTrans" cxnId="{D96456A3-7448-4C76-ABA0-8082708D9348}">
      <dgm:prSet/>
      <dgm:spPr/>
      <dgm:t>
        <a:bodyPr/>
        <a:lstStyle/>
        <a:p>
          <a:endParaRPr lang="en-US"/>
        </a:p>
      </dgm:t>
    </dgm:pt>
    <dgm:pt modelId="{AB3CF990-9694-4FF5-9EF1-E5BE788701F8}" type="sibTrans" cxnId="{D96456A3-7448-4C76-ABA0-8082708D9348}">
      <dgm:prSet/>
      <dgm:spPr/>
      <dgm:t>
        <a:bodyPr/>
        <a:lstStyle/>
        <a:p>
          <a:endParaRPr lang="en-US"/>
        </a:p>
      </dgm:t>
    </dgm:pt>
    <dgm:pt modelId="{33010B87-9C84-4A11-B172-602C4A8BF2E4}">
      <dgm:prSet/>
      <dgm:spPr/>
      <dgm:t>
        <a:bodyPr/>
        <a:lstStyle/>
        <a:p>
          <a:pPr>
            <a:lnSpc>
              <a:spcPct val="100000"/>
            </a:lnSpc>
          </a:pPr>
          <a:r>
            <a:rPr lang="en-GB" dirty="0"/>
            <a:t>They will describe the problem in its entirety. Nothing is missed.</a:t>
          </a:r>
          <a:endParaRPr lang="en-US" dirty="0"/>
        </a:p>
      </dgm:t>
    </dgm:pt>
    <dgm:pt modelId="{B836A683-0F7E-489E-B8AF-3427DEE27E55}" type="parTrans" cxnId="{80C1B9B3-10B6-4302-BB59-4A9BE214E794}">
      <dgm:prSet/>
      <dgm:spPr/>
      <dgm:t>
        <a:bodyPr/>
        <a:lstStyle/>
        <a:p>
          <a:endParaRPr lang="en-US"/>
        </a:p>
      </dgm:t>
    </dgm:pt>
    <dgm:pt modelId="{EB4A78D0-D939-4992-AD37-33115D7DAE03}" type="sibTrans" cxnId="{80C1B9B3-10B6-4302-BB59-4A9BE214E794}">
      <dgm:prSet/>
      <dgm:spPr/>
      <dgm:t>
        <a:bodyPr/>
        <a:lstStyle/>
        <a:p>
          <a:endParaRPr lang="en-US"/>
        </a:p>
      </dgm:t>
    </dgm:pt>
    <dgm:pt modelId="{C3BEF4E9-2E33-4DA0-8EEB-C25EEFF47620}" type="pres">
      <dgm:prSet presAssocID="{786F052A-DBB7-4706-8EAB-E91A0EAA9602}" presName="root" presStyleCnt="0">
        <dgm:presLayoutVars>
          <dgm:dir/>
          <dgm:resizeHandles val="exact"/>
        </dgm:presLayoutVars>
      </dgm:prSet>
      <dgm:spPr/>
    </dgm:pt>
    <dgm:pt modelId="{F9267890-8D42-45FE-92DF-8B3C72D0753E}" type="pres">
      <dgm:prSet presAssocID="{59479A0C-DEF9-4160-8967-D4DF9E2163DA}" presName="compNode" presStyleCnt="0"/>
      <dgm:spPr/>
    </dgm:pt>
    <dgm:pt modelId="{928C623A-B99D-4B6E-9D13-AC809E51FDAD}" type="pres">
      <dgm:prSet presAssocID="{59479A0C-DEF9-4160-8967-D4DF9E2163DA}" presName="bgRect" presStyleLbl="bgShp" presStyleIdx="0" presStyleCnt="4"/>
      <dgm:spPr/>
    </dgm:pt>
    <dgm:pt modelId="{831FE928-1427-4410-9715-FD8239352E6C}" type="pres">
      <dgm:prSet presAssocID="{59479A0C-DEF9-4160-8967-D4DF9E2163D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650E7E63-A441-4AC9-95EF-732E45796AD4}" type="pres">
      <dgm:prSet presAssocID="{59479A0C-DEF9-4160-8967-D4DF9E2163DA}" presName="spaceRect" presStyleCnt="0"/>
      <dgm:spPr/>
    </dgm:pt>
    <dgm:pt modelId="{6FCC31B9-244C-457D-B64C-20EC4AA3D440}" type="pres">
      <dgm:prSet presAssocID="{59479A0C-DEF9-4160-8967-D4DF9E2163DA}" presName="parTx" presStyleLbl="revTx" presStyleIdx="0" presStyleCnt="4">
        <dgm:presLayoutVars>
          <dgm:chMax val="0"/>
          <dgm:chPref val="0"/>
        </dgm:presLayoutVars>
      </dgm:prSet>
      <dgm:spPr/>
    </dgm:pt>
    <dgm:pt modelId="{B082A109-090E-4CFA-83B2-29270259BC3F}" type="pres">
      <dgm:prSet presAssocID="{BB19C471-649C-4A30-91A0-795970DF9161}" presName="sibTrans" presStyleCnt="0"/>
      <dgm:spPr/>
    </dgm:pt>
    <dgm:pt modelId="{64F5142E-6081-42D2-AF53-869AC019C2AF}" type="pres">
      <dgm:prSet presAssocID="{0B27CDA6-60F8-412C-84C0-5FA86C11FAA4}" presName="compNode" presStyleCnt="0"/>
      <dgm:spPr/>
    </dgm:pt>
    <dgm:pt modelId="{1E8CBAD0-1668-4E1C-BA9F-95C924FCA09A}" type="pres">
      <dgm:prSet presAssocID="{0B27CDA6-60F8-412C-84C0-5FA86C11FAA4}" presName="bgRect" presStyleLbl="bgShp" presStyleIdx="1" presStyleCnt="4"/>
      <dgm:spPr/>
    </dgm:pt>
    <dgm:pt modelId="{068F1CD1-8A4C-47CC-AB3F-40CBF1F13033}" type="pres">
      <dgm:prSet presAssocID="{0B27CDA6-60F8-412C-84C0-5FA86C11FAA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735EC72C-95C2-425C-9C02-DD758F90DE9C}" type="pres">
      <dgm:prSet presAssocID="{0B27CDA6-60F8-412C-84C0-5FA86C11FAA4}" presName="spaceRect" presStyleCnt="0"/>
      <dgm:spPr/>
    </dgm:pt>
    <dgm:pt modelId="{EB0348E3-C4F5-4DAE-B8A1-4C566DB6C70A}" type="pres">
      <dgm:prSet presAssocID="{0B27CDA6-60F8-412C-84C0-5FA86C11FAA4}" presName="parTx" presStyleLbl="revTx" presStyleIdx="1" presStyleCnt="4">
        <dgm:presLayoutVars>
          <dgm:chMax val="0"/>
          <dgm:chPref val="0"/>
        </dgm:presLayoutVars>
      </dgm:prSet>
      <dgm:spPr/>
    </dgm:pt>
    <dgm:pt modelId="{C5203051-91EC-4835-BC87-E663DEB6D1E0}" type="pres">
      <dgm:prSet presAssocID="{4D662C55-14B6-4B65-A052-40AFD6BF41A4}" presName="sibTrans" presStyleCnt="0"/>
      <dgm:spPr/>
    </dgm:pt>
    <dgm:pt modelId="{B1A08E51-A32A-42A4-A5C3-BB3C89387BE1}" type="pres">
      <dgm:prSet presAssocID="{0108AEA3-8C71-43AE-AE65-039B549B4BBC}" presName="compNode" presStyleCnt="0"/>
      <dgm:spPr/>
    </dgm:pt>
    <dgm:pt modelId="{CEC83F6E-2BF7-4113-971D-AA5C2CDB9268}" type="pres">
      <dgm:prSet presAssocID="{0108AEA3-8C71-43AE-AE65-039B549B4BBC}" presName="bgRect" presStyleLbl="bgShp" presStyleIdx="2" presStyleCnt="4"/>
      <dgm:spPr/>
    </dgm:pt>
    <dgm:pt modelId="{152A648D-F7DF-48BF-A0DB-B39C40927EB1}" type="pres">
      <dgm:prSet presAssocID="{0108AEA3-8C71-43AE-AE65-039B549B4BB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oks"/>
        </a:ext>
      </dgm:extLst>
    </dgm:pt>
    <dgm:pt modelId="{B7E2281D-2C9F-4C5D-A543-6B4681C40512}" type="pres">
      <dgm:prSet presAssocID="{0108AEA3-8C71-43AE-AE65-039B549B4BBC}" presName="spaceRect" presStyleCnt="0"/>
      <dgm:spPr/>
    </dgm:pt>
    <dgm:pt modelId="{4D37A20E-C482-4241-AFB1-1030423BC07D}" type="pres">
      <dgm:prSet presAssocID="{0108AEA3-8C71-43AE-AE65-039B549B4BBC}" presName="parTx" presStyleLbl="revTx" presStyleIdx="2" presStyleCnt="4">
        <dgm:presLayoutVars>
          <dgm:chMax val="0"/>
          <dgm:chPref val="0"/>
        </dgm:presLayoutVars>
      </dgm:prSet>
      <dgm:spPr/>
    </dgm:pt>
    <dgm:pt modelId="{11B8D7D5-3462-4CB9-A4CD-AF28E1C18F84}" type="pres">
      <dgm:prSet presAssocID="{AB3CF990-9694-4FF5-9EF1-E5BE788701F8}" presName="sibTrans" presStyleCnt="0"/>
      <dgm:spPr/>
    </dgm:pt>
    <dgm:pt modelId="{9B8B9A58-6E43-4369-83CF-F813F3B9A107}" type="pres">
      <dgm:prSet presAssocID="{33010B87-9C84-4A11-B172-602C4A8BF2E4}" presName="compNode" presStyleCnt="0"/>
      <dgm:spPr/>
    </dgm:pt>
    <dgm:pt modelId="{5A752A70-B4CC-4C0C-93E9-351D17FDEDB8}" type="pres">
      <dgm:prSet presAssocID="{33010B87-9C84-4A11-B172-602C4A8BF2E4}" presName="bgRect" presStyleLbl="bgShp" presStyleIdx="3" presStyleCnt="4"/>
      <dgm:spPr/>
    </dgm:pt>
    <dgm:pt modelId="{C054D950-53AF-4517-8244-DCDCA036BDC3}" type="pres">
      <dgm:prSet presAssocID="{33010B87-9C84-4A11-B172-602C4A8BF2E4}"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Document"/>
        </a:ext>
      </dgm:extLst>
    </dgm:pt>
    <dgm:pt modelId="{11AE13A3-1A4E-47DC-BA68-939321556BBB}" type="pres">
      <dgm:prSet presAssocID="{33010B87-9C84-4A11-B172-602C4A8BF2E4}" presName="spaceRect" presStyleCnt="0"/>
      <dgm:spPr/>
    </dgm:pt>
    <dgm:pt modelId="{AFF96664-0146-45A5-9A03-7D883D1DDBA4}" type="pres">
      <dgm:prSet presAssocID="{33010B87-9C84-4A11-B172-602C4A8BF2E4}" presName="parTx" presStyleLbl="revTx" presStyleIdx="3" presStyleCnt="4">
        <dgm:presLayoutVars>
          <dgm:chMax val="0"/>
          <dgm:chPref val="0"/>
        </dgm:presLayoutVars>
      </dgm:prSet>
      <dgm:spPr/>
    </dgm:pt>
  </dgm:ptLst>
  <dgm:cxnLst>
    <dgm:cxn modelId="{210B0E09-23DC-46B3-B5FC-F34F684BF860}" srcId="{786F052A-DBB7-4706-8EAB-E91A0EAA9602}" destId="{0B27CDA6-60F8-412C-84C0-5FA86C11FAA4}" srcOrd="1" destOrd="0" parTransId="{BB63C2F4-8D26-4960-8A43-A18EB22F5D90}" sibTransId="{4D662C55-14B6-4B65-A052-40AFD6BF41A4}"/>
    <dgm:cxn modelId="{46B3742D-2DD8-44ED-BC2E-862E62CC1CE5}" type="presOf" srcId="{59479A0C-DEF9-4160-8967-D4DF9E2163DA}" destId="{6FCC31B9-244C-457D-B64C-20EC4AA3D440}" srcOrd="0" destOrd="0" presId="urn:microsoft.com/office/officeart/2018/2/layout/IconVerticalSolidList"/>
    <dgm:cxn modelId="{B057C66A-AFF1-4ECA-AFE8-77F59A8D4233}" type="presOf" srcId="{33010B87-9C84-4A11-B172-602C4A8BF2E4}" destId="{AFF96664-0146-45A5-9A03-7D883D1DDBA4}" srcOrd="0" destOrd="0" presId="urn:microsoft.com/office/officeart/2018/2/layout/IconVerticalSolidList"/>
    <dgm:cxn modelId="{F4727E4C-3307-4B9D-A05B-01CA244C0739}" type="presOf" srcId="{786F052A-DBB7-4706-8EAB-E91A0EAA9602}" destId="{C3BEF4E9-2E33-4DA0-8EEB-C25EEFF47620}" srcOrd="0" destOrd="0" presId="urn:microsoft.com/office/officeart/2018/2/layout/IconVerticalSolidList"/>
    <dgm:cxn modelId="{D64B3B4E-4448-415F-AFC0-3A459040838D}" type="presOf" srcId="{0B27CDA6-60F8-412C-84C0-5FA86C11FAA4}" destId="{EB0348E3-C4F5-4DAE-B8A1-4C566DB6C70A}" srcOrd="0" destOrd="0" presId="urn:microsoft.com/office/officeart/2018/2/layout/IconVerticalSolidList"/>
    <dgm:cxn modelId="{D96456A3-7448-4C76-ABA0-8082708D9348}" srcId="{786F052A-DBB7-4706-8EAB-E91A0EAA9602}" destId="{0108AEA3-8C71-43AE-AE65-039B549B4BBC}" srcOrd="2" destOrd="0" parTransId="{9B7922EC-E9A3-43B1-BA18-E214192CE80B}" sibTransId="{AB3CF990-9694-4FF5-9EF1-E5BE788701F8}"/>
    <dgm:cxn modelId="{80C1B9B3-10B6-4302-BB59-4A9BE214E794}" srcId="{786F052A-DBB7-4706-8EAB-E91A0EAA9602}" destId="{33010B87-9C84-4A11-B172-602C4A8BF2E4}" srcOrd="3" destOrd="0" parTransId="{B836A683-0F7E-489E-B8AF-3427DEE27E55}" sibTransId="{EB4A78D0-D939-4992-AD37-33115D7DAE03}"/>
    <dgm:cxn modelId="{1EEA0BBF-0A76-4DDE-94F1-BF17F9C42EA6}" type="presOf" srcId="{0108AEA3-8C71-43AE-AE65-039B549B4BBC}" destId="{4D37A20E-C482-4241-AFB1-1030423BC07D}" srcOrd="0" destOrd="0" presId="urn:microsoft.com/office/officeart/2018/2/layout/IconVerticalSolidList"/>
    <dgm:cxn modelId="{6A8578D5-8B75-4EC2-A13C-EA0A9EF8053B}" srcId="{786F052A-DBB7-4706-8EAB-E91A0EAA9602}" destId="{59479A0C-DEF9-4160-8967-D4DF9E2163DA}" srcOrd="0" destOrd="0" parTransId="{844E742D-CB96-4F68-91B9-3B448839B97A}" sibTransId="{BB19C471-649C-4A30-91A0-795970DF9161}"/>
    <dgm:cxn modelId="{2E46AD7C-E776-4D1D-AF20-489DB050E6F0}" type="presParOf" srcId="{C3BEF4E9-2E33-4DA0-8EEB-C25EEFF47620}" destId="{F9267890-8D42-45FE-92DF-8B3C72D0753E}" srcOrd="0" destOrd="0" presId="urn:microsoft.com/office/officeart/2018/2/layout/IconVerticalSolidList"/>
    <dgm:cxn modelId="{E9C861F2-3281-4178-97EE-70CD175E1441}" type="presParOf" srcId="{F9267890-8D42-45FE-92DF-8B3C72D0753E}" destId="{928C623A-B99D-4B6E-9D13-AC809E51FDAD}" srcOrd="0" destOrd="0" presId="urn:microsoft.com/office/officeart/2018/2/layout/IconVerticalSolidList"/>
    <dgm:cxn modelId="{5F0183DE-4536-4357-BCB7-81578829D1B1}" type="presParOf" srcId="{F9267890-8D42-45FE-92DF-8B3C72D0753E}" destId="{831FE928-1427-4410-9715-FD8239352E6C}" srcOrd="1" destOrd="0" presId="urn:microsoft.com/office/officeart/2018/2/layout/IconVerticalSolidList"/>
    <dgm:cxn modelId="{5AE6F8E0-A1D4-43E2-9C92-E49C806FE375}" type="presParOf" srcId="{F9267890-8D42-45FE-92DF-8B3C72D0753E}" destId="{650E7E63-A441-4AC9-95EF-732E45796AD4}" srcOrd="2" destOrd="0" presId="urn:microsoft.com/office/officeart/2018/2/layout/IconVerticalSolidList"/>
    <dgm:cxn modelId="{39C6FEA7-5401-420D-9E54-CC4B6EE98FE9}" type="presParOf" srcId="{F9267890-8D42-45FE-92DF-8B3C72D0753E}" destId="{6FCC31B9-244C-457D-B64C-20EC4AA3D440}" srcOrd="3" destOrd="0" presId="urn:microsoft.com/office/officeart/2018/2/layout/IconVerticalSolidList"/>
    <dgm:cxn modelId="{85FE8CD3-608E-4A23-8190-F435ED30BE49}" type="presParOf" srcId="{C3BEF4E9-2E33-4DA0-8EEB-C25EEFF47620}" destId="{B082A109-090E-4CFA-83B2-29270259BC3F}" srcOrd="1" destOrd="0" presId="urn:microsoft.com/office/officeart/2018/2/layout/IconVerticalSolidList"/>
    <dgm:cxn modelId="{4B52E279-A218-41A1-8B09-1D1626B0DF2A}" type="presParOf" srcId="{C3BEF4E9-2E33-4DA0-8EEB-C25EEFF47620}" destId="{64F5142E-6081-42D2-AF53-869AC019C2AF}" srcOrd="2" destOrd="0" presId="urn:microsoft.com/office/officeart/2018/2/layout/IconVerticalSolidList"/>
    <dgm:cxn modelId="{014B646B-FAA8-42CF-AD92-DD1030878BFE}" type="presParOf" srcId="{64F5142E-6081-42D2-AF53-869AC019C2AF}" destId="{1E8CBAD0-1668-4E1C-BA9F-95C924FCA09A}" srcOrd="0" destOrd="0" presId="urn:microsoft.com/office/officeart/2018/2/layout/IconVerticalSolidList"/>
    <dgm:cxn modelId="{8C6A04AB-17FC-4F94-B120-91AD6EFC3890}" type="presParOf" srcId="{64F5142E-6081-42D2-AF53-869AC019C2AF}" destId="{068F1CD1-8A4C-47CC-AB3F-40CBF1F13033}" srcOrd="1" destOrd="0" presId="urn:microsoft.com/office/officeart/2018/2/layout/IconVerticalSolidList"/>
    <dgm:cxn modelId="{64755AD6-F861-48B3-AC43-2F3BBDF1F1C4}" type="presParOf" srcId="{64F5142E-6081-42D2-AF53-869AC019C2AF}" destId="{735EC72C-95C2-425C-9C02-DD758F90DE9C}" srcOrd="2" destOrd="0" presId="urn:microsoft.com/office/officeart/2018/2/layout/IconVerticalSolidList"/>
    <dgm:cxn modelId="{3B2C92CF-04BB-43A1-A588-34FFE136939B}" type="presParOf" srcId="{64F5142E-6081-42D2-AF53-869AC019C2AF}" destId="{EB0348E3-C4F5-4DAE-B8A1-4C566DB6C70A}" srcOrd="3" destOrd="0" presId="urn:microsoft.com/office/officeart/2018/2/layout/IconVerticalSolidList"/>
    <dgm:cxn modelId="{3F02E361-3B29-460F-9078-6C9B7800B37A}" type="presParOf" srcId="{C3BEF4E9-2E33-4DA0-8EEB-C25EEFF47620}" destId="{C5203051-91EC-4835-BC87-E663DEB6D1E0}" srcOrd="3" destOrd="0" presId="urn:microsoft.com/office/officeart/2018/2/layout/IconVerticalSolidList"/>
    <dgm:cxn modelId="{69956F0C-ADCD-4572-B38F-CC8FEBBE0EB1}" type="presParOf" srcId="{C3BEF4E9-2E33-4DA0-8EEB-C25EEFF47620}" destId="{B1A08E51-A32A-42A4-A5C3-BB3C89387BE1}" srcOrd="4" destOrd="0" presId="urn:microsoft.com/office/officeart/2018/2/layout/IconVerticalSolidList"/>
    <dgm:cxn modelId="{90AD7FB5-B22E-4962-95AF-0FC3E7FE671E}" type="presParOf" srcId="{B1A08E51-A32A-42A4-A5C3-BB3C89387BE1}" destId="{CEC83F6E-2BF7-4113-971D-AA5C2CDB9268}" srcOrd="0" destOrd="0" presId="urn:microsoft.com/office/officeart/2018/2/layout/IconVerticalSolidList"/>
    <dgm:cxn modelId="{FD6C6822-07A4-4A00-ADAD-4DED2D03E8AA}" type="presParOf" srcId="{B1A08E51-A32A-42A4-A5C3-BB3C89387BE1}" destId="{152A648D-F7DF-48BF-A0DB-B39C40927EB1}" srcOrd="1" destOrd="0" presId="urn:microsoft.com/office/officeart/2018/2/layout/IconVerticalSolidList"/>
    <dgm:cxn modelId="{B7CF835C-757D-4B0F-943D-6232CB7F01E9}" type="presParOf" srcId="{B1A08E51-A32A-42A4-A5C3-BB3C89387BE1}" destId="{B7E2281D-2C9F-4C5D-A543-6B4681C40512}" srcOrd="2" destOrd="0" presId="urn:microsoft.com/office/officeart/2018/2/layout/IconVerticalSolidList"/>
    <dgm:cxn modelId="{1BD9E6A7-0EFB-47A0-B3A0-4FAF969F92F3}" type="presParOf" srcId="{B1A08E51-A32A-42A4-A5C3-BB3C89387BE1}" destId="{4D37A20E-C482-4241-AFB1-1030423BC07D}" srcOrd="3" destOrd="0" presId="urn:microsoft.com/office/officeart/2018/2/layout/IconVerticalSolidList"/>
    <dgm:cxn modelId="{B43A0D5F-0B29-430B-8195-7D77D713498F}" type="presParOf" srcId="{C3BEF4E9-2E33-4DA0-8EEB-C25EEFF47620}" destId="{11B8D7D5-3462-4CB9-A4CD-AF28E1C18F84}" srcOrd="5" destOrd="0" presId="urn:microsoft.com/office/officeart/2018/2/layout/IconVerticalSolidList"/>
    <dgm:cxn modelId="{7E4C97FB-5C3B-460F-91C1-98524E378646}" type="presParOf" srcId="{C3BEF4E9-2E33-4DA0-8EEB-C25EEFF47620}" destId="{9B8B9A58-6E43-4369-83CF-F813F3B9A107}" srcOrd="6" destOrd="0" presId="urn:microsoft.com/office/officeart/2018/2/layout/IconVerticalSolidList"/>
    <dgm:cxn modelId="{0315C671-8BF6-47FF-AC18-F7DC01C8DAE7}" type="presParOf" srcId="{9B8B9A58-6E43-4369-83CF-F813F3B9A107}" destId="{5A752A70-B4CC-4C0C-93E9-351D17FDEDB8}" srcOrd="0" destOrd="0" presId="urn:microsoft.com/office/officeart/2018/2/layout/IconVerticalSolidList"/>
    <dgm:cxn modelId="{FA65E559-5A86-4FA9-8CDD-EF1C356A3CEE}" type="presParOf" srcId="{9B8B9A58-6E43-4369-83CF-F813F3B9A107}" destId="{C054D950-53AF-4517-8244-DCDCA036BDC3}" srcOrd="1" destOrd="0" presId="urn:microsoft.com/office/officeart/2018/2/layout/IconVerticalSolidList"/>
    <dgm:cxn modelId="{88EA8BE8-64F0-4903-8655-CB18D8739F56}" type="presParOf" srcId="{9B8B9A58-6E43-4369-83CF-F813F3B9A107}" destId="{11AE13A3-1A4E-47DC-BA68-939321556BBB}" srcOrd="2" destOrd="0" presId="urn:microsoft.com/office/officeart/2018/2/layout/IconVerticalSolidList"/>
    <dgm:cxn modelId="{67B2A882-3585-4852-B555-C4D9C8968F21}" type="presParOf" srcId="{9B8B9A58-6E43-4369-83CF-F813F3B9A107}" destId="{AFF96664-0146-45A5-9A03-7D883D1DDBA4}"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09A31E2-C19F-45EB-A463-EAF3D3608881}"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t>
        <a:bodyPr/>
        <a:lstStyle/>
        <a:p>
          <a:endParaRPr lang="en-US"/>
        </a:p>
      </dgm:t>
    </dgm:pt>
    <dgm:pt modelId="{D516190F-A1B8-405F-8C02-6DF180C6C73E}">
      <dgm:prSet/>
      <dgm:spPr/>
      <dgm:t>
        <a:bodyPr/>
        <a:lstStyle/>
        <a:p>
          <a:pPr>
            <a:lnSpc>
              <a:spcPct val="100000"/>
            </a:lnSpc>
          </a:pPr>
          <a:r>
            <a:rPr lang="en-GB" dirty="0"/>
            <a:t>After you have decomposed the problem:</a:t>
          </a:r>
          <a:endParaRPr lang="en-US" dirty="0"/>
        </a:p>
      </dgm:t>
    </dgm:pt>
    <dgm:pt modelId="{5FBCDFF0-3FB1-4171-AA10-119569998F7E}" type="parTrans" cxnId="{EA8272E3-A794-4EA1-A8FB-4D4250DACBA4}">
      <dgm:prSet/>
      <dgm:spPr/>
      <dgm:t>
        <a:bodyPr/>
        <a:lstStyle/>
        <a:p>
          <a:endParaRPr lang="en-US"/>
        </a:p>
      </dgm:t>
    </dgm:pt>
    <dgm:pt modelId="{1A626C5E-298D-4419-AB2B-ACDB98EC0A9D}" type="sibTrans" cxnId="{EA8272E3-A794-4EA1-A8FB-4D4250DACBA4}">
      <dgm:prSet/>
      <dgm:spPr/>
      <dgm:t>
        <a:bodyPr/>
        <a:lstStyle/>
        <a:p>
          <a:endParaRPr lang="en-US"/>
        </a:p>
      </dgm:t>
    </dgm:pt>
    <dgm:pt modelId="{A9C81FF8-2EDC-4591-9343-F7467308C6E4}">
      <dgm:prSet/>
      <dgm:spPr/>
      <dgm:t>
        <a:bodyPr/>
        <a:lstStyle/>
        <a:p>
          <a:pPr>
            <a:lnSpc>
              <a:spcPct val="100000"/>
            </a:lnSpc>
          </a:pPr>
          <a:r>
            <a:rPr lang="en-GB" dirty="0"/>
            <a:t>You should be able to discuss each problem or process with other people.</a:t>
          </a:r>
          <a:endParaRPr lang="en-US" dirty="0"/>
        </a:p>
      </dgm:t>
    </dgm:pt>
    <dgm:pt modelId="{7B36FDCD-D210-47C2-BE8D-412331214019}" type="parTrans" cxnId="{6D9B11B7-8BEA-4B7E-9591-F66AB83A4BD2}">
      <dgm:prSet/>
      <dgm:spPr/>
      <dgm:t>
        <a:bodyPr/>
        <a:lstStyle/>
        <a:p>
          <a:endParaRPr lang="en-US"/>
        </a:p>
      </dgm:t>
    </dgm:pt>
    <dgm:pt modelId="{7A1CAFC5-9E20-4027-80F7-A51068D01ADF}" type="sibTrans" cxnId="{6D9B11B7-8BEA-4B7E-9591-F66AB83A4BD2}">
      <dgm:prSet/>
      <dgm:spPr/>
      <dgm:t>
        <a:bodyPr/>
        <a:lstStyle/>
        <a:p>
          <a:endParaRPr lang="en-US"/>
        </a:p>
      </dgm:t>
    </dgm:pt>
    <dgm:pt modelId="{E22CCB25-643C-4EAF-90CA-D0B842126EDE}">
      <dgm:prSet/>
      <dgm:spPr/>
      <dgm:t>
        <a:bodyPr/>
        <a:lstStyle/>
        <a:p>
          <a:pPr>
            <a:lnSpc>
              <a:spcPct val="100000"/>
            </a:lnSpc>
          </a:pPr>
          <a:r>
            <a:rPr lang="en-GB"/>
            <a:t>This could be other developers or your client.</a:t>
          </a:r>
          <a:endParaRPr lang="en-US"/>
        </a:p>
      </dgm:t>
    </dgm:pt>
    <dgm:pt modelId="{05FB123C-3D1E-4BF6-BD51-595D32D7971C}" type="parTrans" cxnId="{6B520532-C9D5-4648-A51C-DF2977CA139C}">
      <dgm:prSet/>
      <dgm:spPr/>
      <dgm:t>
        <a:bodyPr/>
        <a:lstStyle/>
        <a:p>
          <a:endParaRPr lang="en-US"/>
        </a:p>
      </dgm:t>
    </dgm:pt>
    <dgm:pt modelId="{F3C16372-2755-4C61-B00F-E32EDB32E040}" type="sibTrans" cxnId="{6B520532-C9D5-4648-A51C-DF2977CA139C}">
      <dgm:prSet/>
      <dgm:spPr/>
      <dgm:t>
        <a:bodyPr/>
        <a:lstStyle/>
        <a:p>
          <a:endParaRPr lang="en-US"/>
        </a:p>
      </dgm:t>
    </dgm:pt>
    <dgm:pt modelId="{214C96CE-217F-4A00-8F63-104DE7D06414}">
      <dgm:prSet/>
      <dgm:spPr/>
      <dgm:t>
        <a:bodyPr/>
        <a:lstStyle/>
        <a:p>
          <a:pPr>
            <a:lnSpc>
              <a:spcPct val="100000"/>
            </a:lnSpc>
          </a:pPr>
          <a:r>
            <a:rPr lang="en-GB" dirty="0"/>
            <a:t>You can find out if you have missed anything.</a:t>
          </a:r>
          <a:endParaRPr lang="en-US" dirty="0"/>
        </a:p>
      </dgm:t>
    </dgm:pt>
    <dgm:pt modelId="{335A21FB-DB97-41A5-884E-415C57E842EA}" type="parTrans" cxnId="{38AB5E3B-4E1D-4E0F-B3FC-0DACC9CCFBE4}">
      <dgm:prSet/>
      <dgm:spPr/>
      <dgm:t>
        <a:bodyPr/>
        <a:lstStyle/>
        <a:p>
          <a:endParaRPr lang="en-US"/>
        </a:p>
      </dgm:t>
    </dgm:pt>
    <dgm:pt modelId="{05D0B992-9566-42D2-80E6-4B5EE7A8FDAA}" type="sibTrans" cxnId="{38AB5E3B-4E1D-4E0F-B3FC-0DACC9CCFBE4}">
      <dgm:prSet/>
      <dgm:spPr/>
      <dgm:t>
        <a:bodyPr/>
        <a:lstStyle/>
        <a:p>
          <a:endParaRPr lang="en-US"/>
        </a:p>
      </dgm:t>
    </dgm:pt>
    <dgm:pt modelId="{1F5231CC-12CA-4AA4-8864-C28CD082CE81}">
      <dgm:prSet/>
      <dgm:spPr/>
      <dgm:t>
        <a:bodyPr/>
        <a:lstStyle/>
        <a:p>
          <a:pPr>
            <a:lnSpc>
              <a:spcPct val="100000"/>
            </a:lnSpc>
          </a:pPr>
          <a:r>
            <a:rPr lang="en-GB" dirty="0"/>
            <a:t>You can work out if any parts of the system are especially complex.</a:t>
          </a:r>
          <a:endParaRPr lang="en-US" dirty="0"/>
        </a:p>
      </dgm:t>
    </dgm:pt>
    <dgm:pt modelId="{677CC715-C3A5-40C1-B9D2-EB1EB6619DD1}" type="parTrans" cxnId="{CC634CFD-18A8-4558-BA64-080BF866EFB6}">
      <dgm:prSet/>
      <dgm:spPr/>
      <dgm:t>
        <a:bodyPr/>
        <a:lstStyle/>
        <a:p>
          <a:endParaRPr lang="en-US"/>
        </a:p>
      </dgm:t>
    </dgm:pt>
    <dgm:pt modelId="{5F233FAB-758F-4A84-9C2F-F9BD00812880}" type="sibTrans" cxnId="{CC634CFD-18A8-4558-BA64-080BF866EFB6}">
      <dgm:prSet/>
      <dgm:spPr/>
      <dgm:t>
        <a:bodyPr/>
        <a:lstStyle/>
        <a:p>
          <a:endParaRPr lang="en-US"/>
        </a:p>
      </dgm:t>
    </dgm:pt>
    <dgm:pt modelId="{524D748B-3358-4CBD-AA0D-D70C3A93A3FE}">
      <dgm:prSet/>
      <dgm:spPr/>
      <dgm:t>
        <a:bodyPr/>
        <a:lstStyle/>
        <a:p>
          <a:pPr>
            <a:lnSpc>
              <a:spcPct val="100000"/>
            </a:lnSpc>
          </a:pPr>
          <a:r>
            <a:rPr lang="en-GB" dirty="0"/>
            <a:t>You can start to identify repeating patterns.</a:t>
          </a:r>
          <a:endParaRPr lang="en-US" dirty="0"/>
        </a:p>
      </dgm:t>
    </dgm:pt>
    <dgm:pt modelId="{FB858EA9-E3B8-4DC6-9555-4428D7681988}" type="parTrans" cxnId="{03049CCD-248C-4A28-B9D4-DD188F063664}">
      <dgm:prSet/>
      <dgm:spPr/>
      <dgm:t>
        <a:bodyPr/>
        <a:lstStyle/>
        <a:p>
          <a:endParaRPr lang="en-US"/>
        </a:p>
      </dgm:t>
    </dgm:pt>
    <dgm:pt modelId="{DDC1D4EA-D359-4E47-9EB7-1D878F26F44A}" type="sibTrans" cxnId="{03049CCD-248C-4A28-B9D4-DD188F063664}">
      <dgm:prSet/>
      <dgm:spPr/>
      <dgm:t>
        <a:bodyPr/>
        <a:lstStyle/>
        <a:p>
          <a:endParaRPr lang="en-US"/>
        </a:p>
      </dgm:t>
    </dgm:pt>
    <dgm:pt modelId="{75239E12-A11E-48E9-AD70-BEE8C40840C8}" type="pres">
      <dgm:prSet presAssocID="{F09A31E2-C19F-45EB-A463-EAF3D3608881}" presName="root" presStyleCnt="0">
        <dgm:presLayoutVars>
          <dgm:dir/>
          <dgm:resizeHandles val="exact"/>
        </dgm:presLayoutVars>
      </dgm:prSet>
      <dgm:spPr/>
    </dgm:pt>
    <dgm:pt modelId="{13D97243-1DF0-417E-BD8C-8288A025B7C7}" type="pres">
      <dgm:prSet presAssocID="{D516190F-A1B8-405F-8C02-6DF180C6C73E}" presName="compNode" presStyleCnt="0"/>
      <dgm:spPr/>
    </dgm:pt>
    <dgm:pt modelId="{11C27401-6A2A-4EA4-9A7D-93B142F71ADB}" type="pres">
      <dgm:prSet presAssocID="{D516190F-A1B8-405F-8C02-6DF180C6C73E}" presName="bgRect" presStyleLbl="bgShp" presStyleIdx="0" presStyleCnt="6"/>
      <dgm:spPr/>
    </dgm:pt>
    <dgm:pt modelId="{803E9436-5A3D-4332-901F-4ABAB2B1033B}" type="pres">
      <dgm:prSet presAssocID="{D516190F-A1B8-405F-8C02-6DF180C6C73E}"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xplosion"/>
        </a:ext>
      </dgm:extLst>
    </dgm:pt>
    <dgm:pt modelId="{B76C76AF-BDBC-4A3A-BEF1-5D10035EE71F}" type="pres">
      <dgm:prSet presAssocID="{D516190F-A1B8-405F-8C02-6DF180C6C73E}" presName="spaceRect" presStyleCnt="0"/>
      <dgm:spPr/>
    </dgm:pt>
    <dgm:pt modelId="{EBF34FB9-FD48-47C1-9544-41D8DA375925}" type="pres">
      <dgm:prSet presAssocID="{D516190F-A1B8-405F-8C02-6DF180C6C73E}" presName="parTx" presStyleLbl="revTx" presStyleIdx="0" presStyleCnt="6">
        <dgm:presLayoutVars>
          <dgm:chMax val="0"/>
          <dgm:chPref val="0"/>
        </dgm:presLayoutVars>
      </dgm:prSet>
      <dgm:spPr/>
    </dgm:pt>
    <dgm:pt modelId="{C9956E62-FA76-415D-A767-CE16F8426EB8}" type="pres">
      <dgm:prSet presAssocID="{1A626C5E-298D-4419-AB2B-ACDB98EC0A9D}" presName="sibTrans" presStyleCnt="0"/>
      <dgm:spPr/>
    </dgm:pt>
    <dgm:pt modelId="{CE294D26-EFE0-4CC3-9539-0F8FFACA6747}" type="pres">
      <dgm:prSet presAssocID="{A9C81FF8-2EDC-4591-9343-F7467308C6E4}" presName="compNode" presStyleCnt="0"/>
      <dgm:spPr/>
    </dgm:pt>
    <dgm:pt modelId="{FABCBC34-6BC3-4308-A31E-002706616789}" type="pres">
      <dgm:prSet presAssocID="{A9C81FF8-2EDC-4591-9343-F7467308C6E4}" presName="bgRect" presStyleLbl="bgShp" presStyleIdx="1" presStyleCnt="6"/>
      <dgm:spPr/>
    </dgm:pt>
    <dgm:pt modelId="{BF0DAE17-A507-472E-8A26-E1D03907F7DE}" type="pres">
      <dgm:prSet presAssocID="{A9C81FF8-2EDC-4591-9343-F7467308C6E4}"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lowchart"/>
        </a:ext>
      </dgm:extLst>
    </dgm:pt>
    <dgm:pt modelId="{24CCBF55-13B2-40C6-96FA-EE5F780186F8}" type="pres">
      <dgm:prSet presAssocID="{A9C81FF8-2EDC-4591-9343-F7467308C6E4}" presName="spaceRect" presStyleCnt="0"/>
      <dgm:spPr/>
    </dgm:pt>
    <dgm:pt modelId="{63AAA92E-B7AE-4A34-BCB9-CA9206A1A9BD}" type="pres">
      <dgm:prSet presAssocID="{A9C81FF8-2EDC-4591-9343-F7467308C6E4}" presName="parTx" presStyleLbl="revTx" presStyleIdx="1" presStyleCnt="6">
        <dgm:presLayoutVars>
          <dgm:chMax val="0"/>
          <dgm:chPref val="0"/>
        </dgm:presLayoutVars>
      </dgm:prSet>
      <dgm:spPr/>
    </dgm:pt>
    <dgm:pt modelId="{5EDD29BB-B089-4261-8FFB-A0C6C6A83EFD}" type="pres">
      <dgm:prSet presAssocID="{7A1CAFC5-9E20-4027-80F7-A51068D01ADF}" presName="sibTrans" presStyleCnt="0"/>
      <dgm:spPr/>
    </dgm:pt>
    <dgm:pt modelId="{9F883B56-2343-4017-B31A-5B400AFCBBFF}" type="pres">
      <dgm:prSet presAssocID="{E22CCB25-643C-4EAF-90CA-D0B842126EDE}" presName="compNode" presStyleCnt="0"/>
      <dgm:spPr/>
    </dgm:pt>
    <dgm:pt modelId="{6C1CB66D-E429-42E6-8435-FCFA48EB01D6}" type="pres">
      <dgm:prSet presAssocID="{E22CCB25-643C-4EAF-90CA-D0B842126EDE}" presName="bgRect" presStyleLbl="bgShp" presStyleIdx="2" presStyleCnt="6"/>
      <dgm:spPr/>
    </dgm:pt>
    <dgm:pt modelId="{9619BACE-FEAF-4C5D-8780-FF6A6118AADF}" type="pres">
      <dgm:prSet presAssocID="{E22CCB25-643C-4EAF-90CA-D0B842126EDE}"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Light Bulb and Gear"/>
        </a:ext>
      </dgm:extLst>
    </dgm:pt>
    <dgm:pt modelId="{9F746255-B5C8-4A1A-8CE3-E9A95831950A}" type="pres">
      <dgm:prSet presAssocID="{E22CCB25-643C-4EAF-90CA-D0B842126EDE}" presName="spaceRect" presStyleCnt="0"/>
      <dgm:spPr/>
    </dgm:pt>
    <dgm:pt modelId="{209F5B2D-E88E-439C-8067-5836A1BBFCDC}" type="pres">
      <dgm:prSet presAssocID="{E22CCB25-643C-4EAF-90CA-D0B842126EDE}" presName="parTx" presStyleLbl="revTx" presStyleIdx="2" presStyleCnt="6">
        <dgm:presLayoutVars>
          <dgm:chMax val="0"/>
          <dgm:chPref val="0"/>
        </dgm:presLayoutVars>
      </dgm:prSet>
      <dgm:spPr/>
    </dgm:pt>
    <dgm:pt modelId="{F50E56FD-89BE-4ED0-9165-00ED1B5C62D9}" type="pres">
      <dgm:prSet presAssocID="{F3C16372-2755-4C61-B00F-E32EDB32E040}" presName="sibTrans" presStyleCnt="0"/>
      <dgm:spPr/>
    </dgm:pt>
    <dgm:pt modelId="{A3BB8B68-6F33-4B5D-B601-7AF50796551E}" type="pres">
      <dgm:prSet presAssocID="{214C96CE-217F-4A00-8F63-104DE7D06414}" presName="compNode" presStyleCnt="0"/>
      <dgm:spPr/>
    </dgm:pt>
    <dgm:pt modelId="{D9CCDB33-7B71-4598-88D0-E22737A82F8D}" type="pres">
      <dgm:prSet presAssocID="{214C96CE-217F-4A00-8F63-104DE7D06414}" presName="bgRect" presStyleLbl="bgShp" presStyleIdx="3" presStyleCnt="6"/>
      <dgm:spPr/>
    </dgm:pt>
    <dgm:pt modelId="{45D149F3-80AE-4A9B-BB41-D50F05EA2EB5}" type="pres">
      <dgm:prSet presAssocID="{214C96CE-217F-4A00-8F63-104DE7D06414}"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agnifying glass"/>
        </a:ext>
      </dgm:extLst>
    </dgm:pt>
    <dgm:pt modelId="{8E8E285F-6CFE-4F74-8E33-76911638289A}" type="pres">
      <dgm:prSet presAssocID="{214C96CE-217F-4A00-8F63-104DE7D06414}" presName="spaceRect" presStyleCnt="0"/>
      <dgm:spPr/>
    </dgm:pt>
    <dgm:pt modelId="{DCE6067A-A420-4609-8CDE-68CC46DAD855}" type="pres">
      <dgm:prSet presAssocID="{214C96CE-217F-4A00-8F63-104DE7D06414}" presName="parTx" presStyleLbl="revTx" presStyleIdx="3" presStyleCnt="6">
        <dgm:presLayoutVars>
          <dgm:chMax val="0"/>
          <dgm:chPref val="0"/>
        </dgm:presLayoutVars>
      </dgm:prSet>
      <dgm:spPr/>
    </dgm:pt>
    <dgm:pt modelId="{7E86E63D-B834-48E5-B596-8F561B602263}" type="pres">
      <dgm:prSet presAssocID="{05D0B992-9566-42D2-80E6-4B5EE7A8FDAA}" presName="sibTrans" presStyleCnt="0"/>
      <dgm:spPr/>
    </dgm:pt>
    <dgm:pt modelId="{79709CC0-A53C-41B1-A5BB-F6B122A1587A}" type="pres">
      <dgm:prSet presAssocID="{1F5231CC-12CA-4AA4-8864-C28CD082CE81}" presName="compNode" presStyleCnt="0"/>
      <dgm:spPr/>
    </dgm:pt>
    <dgm:pt modelId="{58DF4923-D896-4233-B4CC-1DB74B8E2399}" type="pres">
      <dgm:prSet presAssocID="{1F5231CC-12CA-4AA4-8864-C28CD082CE81}" presName="bgRect" presStyleLbl="bgShp" presStyleIdx="4" presStyleCnt="6"/>
      <dgm:spPr/>
    </dgm:pt>
    <dgm:pt modelId="{51989F44-C1F7-47D9-A38E-09080C047AB5}" type="pres">
      <dgm:prSet presAssocID="{1F5231CC-12CA-4AA4-8864-C28CD082CE8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ears"/>
        </a:ext>
      </dgm:extLst>
    </dgm:pt>
    <dgm:pt modelId="{4B5EB8A6-9F39-40CB-8450-B848A9DFA7F4}" type="pres">
      <dgm:prSet presAssocID="{1F5231CC-12CA-4AA4-8864-C28CD082CE81}" presName="spaceRect" presStyleCnt="0"/>
      <dgm:spPr/>
    </dgm:pt>
    <dgm:pt modelId="{699E1E87-EEC3-4178-A9D3-3A5F557D838C}" type="pres">
      <dgm:prSet presAssocID="{1F5231CC-12CA-4AA4-8864-C28CD082CE81}" presName="parTx" presStyleLbl="revTx" presStyleIdx="4" presStyleCnt="6">
        <dgm:presLayoutVars>
          <dgm:chMax val="0"/>
          <dgm:chPref val="0"/>
        </dgm:presLayoutVars>
      </dgm:prSet>
      <dgm:spPr/>
    </dgm:pt>
    <dgm:pt modelId="{2989BDCE-8272-4674-B689-3ED93DF12A41}" type="pres">
      <dgm:prSet presAssocID="{5F233FAB-758F-4A84-9C2F-F9BD00812880}" presName="sibTrans" presStyleCnt="0"/>
      <dgm:spPr/>
    </dgm:pt>
    <dgm:pt modelId="{142E5C5C-CE1C-4E2D-83D2-2B193668BE37}" type="pres">
      <dgm:prSet presAssocID="{524D748B-3358-4CBD-AA0D-D70C3A93A3FE}" presName="compNode" presStyleCnt="0"/>
      <dgm:spPr/>
    </dgm:pt>
    <dgm:pt modelId="{A4B14A4C-D611-4EB2-9127-EC95B7D14FC6}" type="pres">
      <dgm:prSet presAssocID="{524D748B-3358-4CBD-AA0D-D70C3A93A3FE}" presName="bgRect" presStyleLbl="bgShp" presStyleIdx="5" presStyleCnt="6"/>
      <dgm:spPr/>
    </dgm:pt>
    <dgm:pt modelId="{CAFAF4F1-1B12-4FFB-8AA6-AF7EE1DD0F6A}" type="pres">
      <dgm:prSet presAssocID="{524D748B-3358-4CBD-AA0D-D70C3A93A3FE}"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Workflow"/>
        </a:ext>
      </dgm:extLst>
    </dgm:pt>
    <dgm:pt modelId="{CCCB05BB-A919-4299-B6BF-1431432961C8}" type="pres">
      <dgm:prSet presAssocID="{524D748B-3358-4CBD-AA0D-D70C3A93A3FE}" presName="spaceRect" presStyleCnt="0"/>
      <dgm:spPr/>
    </dgm:pt>
    <dgm:pt modelId="{58A9DC59-02C6-49A8-8073-E7AB2B98E75E}" type="pres">
      <dgm:prSet presAssocID="{524D748B-3358-4CBD-AA0D-D70C3A93A3FE}" presName="parTx" presStyleLbl="revTx" presStyleIdx="5" presStyleCnt="6">
        <dgm:presLayoutVars>
          <dgm:chMax val="0"/>
          <dgm:chPref val="0"/>
        </dgm:presLayoutVars>
      </dgm:prSet>
      <dgm:spPr/>
    </dgm:pt>
  </dgm:ptLst>
  <dgm:cxnLst>
    <dgm:cxn modelId="{6B520532-C9D5-4648-A51C-DF2977CA139C}" srcId="{F09A31E2-C19F-45EB-A463-EAF3D3608881}" destId="{E22CCB25-643C-4EAF-90CA-D0B842126EDE}" srcOrd="2" destOrd="0" parTransId="{05FB123C-3D1E-4BF6-BD51-595D32D7971C}" sibTransId="{F3C16372-2755-4C61-B00F-E32EDB32E040}"/>
    <dgm:cxn modelId="{38AB5E3B-4E1D-4E0F-B3FC-0DACC9CCFBE4}" srcId="{F09A31E2-C19F-45EB-A463-EAF3D3608881}" destId="{214C96CE-217F-4A00-8F63-104DE7D06414}" srcOrd="3" destOrd="0" parTransId="{335A21FB-DB97-41A5-884E-415C57E842EA}" sibTransId="{05D0B992-9566-42D2-80E6-4B5EE7A8FDAA}"/>
    <dgm:cxn modelId="{5A1AEB43-0374-484A-9A3B-A841A5688D2B}" type="presOf" srcId="{A9C81FF8-2EDC-4591-9343-F7467308C6E4}" destId="{63AAA92E-B7AE-4A34-BCB9-CA9206A1A9BD}" srcOrd="0" destOrd="0" presId="urn:microsoft.com/office/officeart/2018/2/layout/IconVerticalSolidList"/>
    <dgm:cxn modelId="{F8DA1A47-FEDF-4915-A262-98BC010BCB1A}" type="presOf" srcId="{524D748B-3358-4CBD-AA0D-D70C3A93A3FE}" destId="{58A9DC59-02C6-49A8-8073-E7AB2B98E75E}" srcOrd="0" destOrd="0" presId="urn:microsoft.com/office/officeart/2018/2/layout/IconVerticalSolidList"/>
    <dgm:cxn modelId="{3A32557A-52AB-4E53-AA5C-CFF8E3603217}" type="presOf" srcId="{F09A31E2-C19F-45EB-A463-EAF3D3608881}" destId="{75239E12-A11E-48E9-AD70-BEE8C40840C8}" srcOrd="0" destOrd="0" presId="urn:microsoft.com/office/officeart/2018/2/layout/IconVerticalSolidList"/>
    <dgm:cxn modelId="{6D9B11B7-8BEA-4B7E-9591-F66AB83A4BD2}" srcId="{F09A31E2-C19F-45EB-A463-EAF3D3608881}" destId="{A9C81FF8-2EDC-4591-9343-F7467308C6E4}" srcOrd="1" destOrd="0" parTransId="{7B36FDCD-D210-47C2-BE8D-412331214019}" sibTransId="{7A1CAFC5-9E20-4027-80F7-A51068D01ADF}"/>
    <dgm:cxn modelId="{20B54CC4-19F3-4720-BF38-F587CB4AC189}" type="presOf" srcId="{E22CCB25-643C-4EAF-90CA-D0B842126EDE}" destId="{209F5B2D-E88E-439C-8067-5836A1BBFCDC}" srcOrd="0" destOrd="0" presId="urn:microsoft.com/office/officeart/2018/2/layout/IconVerticalSolidList"/>
    <dgm:cxn modelId="{03049CCD-248C-4A28-B9D4-DD188F063664}" srcId="{F09A31E2-C19F-45EB-A463-EAF3D3608881}" destId="{524D748B-3358-4CBD-AA0D-D70C3A93A3FE}" srcOrd="5" destOrd="0" parTransId="{FB858EA9-E3B8-4DC6-9555-4428D7681988}" sibTransId="{DDC1D4EA-D359-4E47-9EB7-1D878F26F44A}"/>
    <dgm:cxn modelId="{028A68D0-2A6A-419D-BA6D-94EC741AA425}" type="presOf" srcId="{D516190F-A1B8-405F-8C02-6DF180C6C73E}" destId="{EBF34FB9-FD48-47C1-9544-41D8DA375925}" srcOrd="0" destOrd="0" presId="urn:microsoft.com/office/officeart/2018/2/layout/IconVerticalSolidList"/>
    <dgm:cxn modelId="{EA8272E3-A794-4EA1-A8FB-4D4250DACBA4}" srcId="{F09A31E2-C19F-45EB-A463-EAF3D3608881}" destId="{D516190F-A1B8-405F-8C02-6DF180C6C73E}" srcOrd="0" destOrd="0" parTransId="{5FBCDFF0-3FB1-4171-AA10-119569998F7E}" sibTransId="{1A626C5E-298D-4419-AB2B-ACDB98EC0A9D}"/>
    <dgm:cxn modelId="{5401C6EA-6CFA-422E-8B19-8BC34468B76A}" type="presOf" srcId="{214C96CE-217F-4A00-8F63-104DE7D06414}" destId="{DCE6067A-A420-4609-8CDE-68CC46DAD855}" srcOrd="0" destOrd="0" presId="urn:microsoft.com/office/officeart/2018/2/layout/IconVerticalSolidList"/>
    <dgm:cxn modelId="{3325F3EC-7B41-449D-8B26-220788BFB2DA}" type="presOf" srcId="{1F5231CC-12CA-4AA4-8864-C28CD082CE81}" destId="{699E1E87-EEC3-4178-A9D3-3A5F557D838C}" srcOrd="0" destOrd="0" presId="urn:microsoft.com/office/officeart/2018/2/layout/IconVerticalSolidList"/>
    <dgm:cxn modelId="{CC634CFD-18A8-4558-BA64-080BF866EFB6}" srcId="{F09A31E2-C19F-45EB-A463-EAF3D3608881}" destId="{1F5231CC-12CA-4AA4-8864-C28CD082CE81}" srcOrd="4" destOrd="0" parTransId="{677CC715-C3A5-40C1-B9D2-EB1EB6619DD1}" sibTransId="{5F233FAB-758F-4A84-9C2F-F9BD00812880}"/>
    <dgm:cxn modelId="{FAEFD8E6-06BD-40C6-9D74-C055B2D01A47}" type="presParOf" srcId="{75239E12-A11E-48E9-AD70-BEE8C40840C8}" destId="{13D97243-1DF0-417E-BD8C-8288A025B7C7}" srcOrd="0" destOrd="0" presId="urn:microsoft.com/office/officeart/2018/2/layout/IconVerticalSolidList"/>
    <dgm:cxn modelId="{003A9E60-24C2-4E2E-AD1F-268D5605C63D}" type="presParOf" srcId="{13D97243-1DF0-417E-BD8C-8288A025B7C7}" destId="{11C27401-6A2A-4EA4-9A7D-93B142F71ADB}" srcOrd="0" destOrd="0" presId="urn:microsoft.com/office/officeart/2018/2/layout/IconVerticalSolidList"/>
    <dgm:cxn modelId="{BD64B9E4-E8CC-4FA3-9F50-527882703E11}" type="presParOf" srcId="{13D97243-1DF0-417E-BD8C-8288A025B7C7}" destId="{803E9436-5A3D-4332-901F-4ABAB2B1033B}" srcOrd="1" destOrd="0" presId="urn:microsoft.com/office/officeart/2018/2/layout/IconVerticalSolidList"/>
    <dgm:cxn modelId="{1E3FCC44-68B4-4EC4-B309-33F4817BA137}" type="presParOf" srcId="{13D97243-1DF0-417E-BD8C-8288A025B7C7}" destId="{B76C76AF-BDBC-4A3A-BEF1-5D10035EE71F}" srcOrd="2" destOrd="0" presId="urn:microsoft.com/office/officeart/2018/2/layout/IconVerticalSolidList"/>
    <dgm:cxn modelId="{95D36672-0B18-4D67-9337-6B06938C8B9E}" type="presParOf" srcId="{13D97243-1DF0-417E-BD8C-8288A025B7C7}" destId="{EBF34FB9-FD48-47C1-9544-41D8DA375925}" srcOrd="3" destOrd="0" presId="urn:microsoft.com/office/officeart/2018/2/layout/IconVerticalSolidList"/>
    <dgm:cxn modelId="{BDA94BEE-29B4-4656-903D-902207176888}" type="presParOf" srcId="{75239E12-A11E-48E9-AD70-BEE8C40840C8}" destId="{C9956E62-FA76-415D-A767-CE16F8426EB8}" srcOrd="1" destOrd="0" presId="urn:microsoft.com/office/officeart/2018/2/layout/IconVerticalSolidList"/>
    <dgm:cxn modelId="{E858250F-C004-4B17-AE9F-06628C1F471A}" type="presParOf" srcId="{75239E12-A11E-48E9-AD70-BEE8C40840C8}" destId="{CE294D26-EFE0-4CC3-9539-0F8FFACA6747}" srcOrd="2" destOrd="0" presId="urn:microsoft.com/office/officeart/2018/2/layout/IconVerticalSolidList"/>
    <dgm:cxn modelId="{C644DFE0-69B2-4CA6-A21E-67B4E37D70D2}" type="presParOf" srcId="{CE294D26-EFE0-4CC3-9539-0F8FFACA6747}" destId="{FABCBC34-6BC3-4308-A31E-002706616789}" srcOrd="0" destOrd="0" presId="urn:microsoft.com/office/officeart/2018/2/layout/IconVerticalSolidList"/>
    <dgm:cxn modelId="{DF4C3903-C21C-4931-B10E-A01D523B382A}" type="presParOf" srcId="{CE294D26-EFE0-4CC3-9539-0F8FFACA6747}" destId="{BF0DAE17-A507-472E-8A26-E1D03907F7DE}" srcOrd="1" destOrd="0" presId="urn:microsoft.com/office/officeart/2018/2/layout/IconVerticalSolidList"/>
    <dgm:cxn modelId="{E9AEBDEE-C445-43D1-B6C2-49CC5602179B}" type="presParOf" srcId="{CE294D26-EFE0-4CC3-9539-0F8FFACA6747}" destId="{24CCBF55-13B2-40C6-96FA-EE5F780186F8}" srcOrd="2" destOrd="0" presId="urn:microsoft.com/office/officeart/2018/2/layout/IconVerticalSolidList"/>
    <dgm:cxn modelId="{B86CA70A-B5A5-47F0-88B9-3E81117E5094}" type="presParOf" srcId="{CE294D26-EFE0-4CC3-9539-0F8FFACA6747}" destId="{63AAA92E-B7AE-4A34-BCB9-CA9206A1A9BD}" srcOrd="3" destOrd="0" presId="urn:microsoft.com/office/officeart/2018/2/layout/IconVerticalSolidList"/>
    <dgm:cxn modelId="{453B296C-0C38-4E5F-A0AB-F940569C75AF}" type="presParOf" srcId="{75239E12-A11E-48E9-AD70-BEE8C40840C8}" destId="{5EDD29BB-B089-4261-8FFB-A0C6C6A83EFD}" srcOrd="3" destOrd="0" presId="urn:microsoft.com/office/officeart/2018/2/layout/IconVerticalSolidList"/>
    <dgm:cxn modelId="{6A341750-0ED5-4364-A271-E2881A591D5F}" type="presParOf" srcId="{75239E12-A11E-48E9-AD70-BEE8C40840C8}" destId="{9F883B56-2343-4017-B31A-5B400AFCBBFF}" srcOrd="4" destOrd="0" presId="urn:microsoft.com/office/officeart/2018/2/layout/IconVerticalSolidList"/>
    <dgm:cxn modelId="{DB5838AD-0D5E-422C-8643-6B9DD2EE15BC}" type="presParOf" srcId="{9F883B56-2343-4017-B31A-5B400AFCBBFF}" destId="{6C1CB66D-E429-42E6-8435-FCFA48EB01D6}" srcOrd="0" destOrd="0" presId="urn:microsoft.com/office/officeart/2018/2/layout/IconVerticalSolidList"/>
    <dgm:cxn modelId="{9315CAE5-8095-4179-B394-22DC58528625}" type="presParOf" srcId="{9F883B56-2343-4017-B31A-5B400AFCBBFF}" destId="{9619BACE-FEAF-4C5D-8780-FF6A6118AADF}" srcOrd="1" destOrd="0" presId="urn:microsoft.com/office/officeart/2018/2/layout/IconVerticalSolidList"/>
    <dgm:cxn modelId="{BDCEECE7-09D4-4684-A393-4316E65A5ED4}" type="presParOf" srcId="{9F883B56-2343-4017-B31A-5B400AFCBBFF}" destId="{9F746255-B5C8-4A1A-8CE3-E9A95831950A}" srcOrd="2" destOrd="0" presId="urn:microsoft.com/office/officeart/2018/2/layout/IconVerticalSolidList"/>
    <dgm:cxn modelId="{2ACBBA61-522E-412E-B8D0-6E753480D7F7}" type="presParOf" srcId="{9F883B56-2343-4017-B31A-5B400AFCBBFF}" destId="{209F5B2D-E88E-439C-8067-5836A1BBFCDC}" srcOrd="3" destOrd="0" presId="urn:microsoft.com/office/officeart/2018/2/layout/IconVerticalSolidList"/>
    <dgm:cxn modelId="{C4416A49-1424-4505-AC24-2289FC9FBF2F}" type="presParOf" srcId="{75239E12-A11E-48E9-AD70-BEE8C40840C8}" destId="{F50E56FD-89BE-4ED0-9165-00ED1B5C62D9}" srcOrd="5" destOrd="0" presId="urn:microsoft.com/office/officeart/2018/2/layout/IconVerticalSolidList"/>
    <dgm:cxn modelId="{F982B423-383E-44A3-B6A7-4C8E7B7BCEBC}" type="presParOf" srcId="{75239E12-A11E-48E9-AD70-BEE8C40840C8}" destId="{A3BB8B68-6F33-4B5D-B601-7AF50796551E}" srcOrd="6" destOrd="0" presId="urn:microsoft.com/office/officeart/2018/2/layout/IconVerticalSolidList"/>
    <dgm:cxn modelId="{63D706EC-72B1-49C0-B654-BCCB10ABB60B}" type="presParOf" srcId="{A3BB8B68-6F33-4B5D-B601-7AF50796551E}" destId="{D9CCDB33-7B71-4598-88D0-E22737A82F8D}" srcOrd="0" destOrd="0" presId="urn:microsoft.com/office/officeart/2018/2/layout/IconVerticalSolidList"/>
    <dgm:cxn modelId="{6012CC62-78E0-4356-BDEE-AE7E5A88E412}" type="presParOf" srcId="{A3BB8B68-6F33-4B5D-B601-7AF50796551E}" destId="{45D149F3-80AE-4A9B-BB41-D50F05EA2EB5}" srcOrd="1" destOrd="0" presId="urn:microsoft.com/office/officeart/2018/2/layout/IconVerticalSolidList"/>
    <dgm:cxn modelId="{9E3681C8-54FE-4B4C-9205-E73AAEFB4121}" type="presParOf" srcId="{A3BB8B68-6F33-4B5D-B601-7AF50796551E}" destId="{8E8E285F-6CFE-4F74-8E33-76911638289A}" srcOrd="2" destOrd="0" presId="urn:microsoft.com/office/officeart/2018/2/layout/IconVerticalSolidList"/>
    <dgm:cxn modelId="{6805DA5E-2523-46F8-9172-4915694D1912}" type="presParOf" srcId="{A3BB8B68-6F33-4B5D-B601-7AF50796551E}" destId="{DCE6067A-A420-4609-8CDE-68CC46DAD855}" srcOrd="3" destOrd="0" presId="urn:microsoft.com/office/officeart/2018/2/layout/IconVerticalSolidList"/>
    <dgm:cxn modelId="{F6C3F171-68DA-42CF-9EA6-68998A7557E1}" type="presParOf" srcId="{75239E12-A11E-48E9-AD70-BEE8C40840C8}" destId="{7E86E63D-B834-48E5-B596-8F561B602263}" srcOrd="7" destOrd="0" presId="urn:microsoft.com/office/officeart/2018/2/layout/IconVerticalSolidList"/>
    <dgm:cxn modelId="{4A02C563-5412-44B5-9D85-026FB6CED717}" type="presParOf" srcId="{75239E12-A11E-48E9-AD70-BEE8C40840C8}" destId="{79709CC0-A53C-41B1-A5BB-F6B122A1587A}" srcOrd="8" destOrd="0" presId="urn:microsoft.com/office/officeart/2018/2/layout/IconVerticalSolidList"/>
    <dgm:cxn modelId="{A5D5C700-BBCC-47A7-B107-894177455450}" type="presParOf" srcId="{79709CC0-A53C-41B1-A5BB-F6B122A1587A}" destId="{58DF4923-D896-4233-B4CC-1DB74B8E2399}" srcOrd="0" destOrd="0" presId="urn:microsoft.com/office/officeart/2018/2/layout/IconVerticalSolidList"/>
    <dgm:cxn modelId="{EE16F321-9E88-4409-B350-CA0724765FBB}" type="presParOf" srcId="{79709CC0-A53C-41B1-A5BB-F6B122A1587A}" destId="{51989F44-C1F7-47D9-A38E-09080C047AB5}" srcOrd="1" destOrd="0" presId="urn:microsoft.com/office/officeart/2018/2/layout/IconVerticalSolidList"/>
    <dgm:cxn modelId="{2325DBCA-C0C3-40F2-A1EC-3062F16F6C58}" type="presParOf" srcId="{79709CC0-A53C-41B1-A5BB-F6B122A1587A}" destId="{4B5EB8A6-9F39-40CB-8450-B848A9DFA7F4}" srcOrd="2" destOrd="0" presId="urn:microsoft.com/office/officeart/2018/2/layout/IconVerticalSolidList"/>
    <dgm:cxn modelId="{B916659C-F0BC-4FB0-AEE4-9F6385B7C23E}" type="presParOf" srcId="{79709CC0-A53C-41B1-A5BB-F6B122A1587A}" destId="{699E1E87-EEC3-4178-A9D3-3A5F557D838C}" srcOrd="3" destOrd="0" presId="urn:microsoft.com/office/officeart/2018/2/layout/IconVerticalSolidList"/>
    <dgm:cxn modelId="{0242F540-5C3F-4C55-B302-79C36E8F3016}" type="presParOf" srcId="{75239E12-A11E-48E9-AD70-BEE8C40840C8}" destId="{2989BDCE-8272-4674-B689-3ED93DF12A41}" srcOrd="9" destOrd="0" presId="urn:microsoft.com/office/officeart/2018/2/layout/IconVerticalSolidList"/>
    <dgm:cxn modelId="{B9743A12-7C6A-46B3-BCDF-BE7D90F46D4F}" type="presParOf" srcId="{75239E12-A11E-48E9-AD70-BEE8C40840C8}" destId="{142E5C5C-CE1C-4E2D-83D2-2B193668BE37}" srcOrd="10" destOrd="0" presId="urn:microsoft.com/office/officeart/2018/2/layout/IconVerticalSolidList"/>
    <dgm:cxn modelId="{73DE02BB-79E0-45F6-B42E-B967FF75C9A7}" type="presParOf" srcId="{142E5C5C-CE1C-4E2D-83D2-2B193668BE37}" destId="{A4B14A4C-D611-4EB2-9127-EC95B7D14FC6}" srcOrd="0" destOrd="0" presId="urn:microsoft.com/office/officeart/2018/2/layout/IconVerticalSolidList"/>
    <dgm:cxn modelId="{8BFFB37D-C2AE-4A98-9350-EFE91F9B62A7}" type="presParOf" srcId="{142E5C5C-CE1C-4E2D-83D2-2B193668BE37}" destId="{CAFAF4F1-1B12-4FFB-8AA6-AF7EE1DD0F6A}" srcOrd="1" destOrd="0" presId="urn:microsoft.com/office/officeart/2018/2/layout/IconVerticalSolidList"/>
    <dgm:cxn modelId="{6F812DFD-1A15-4A29-9DEC-78CF7AB77B8D}" type="presParOf" srcId="{142E5C5C-CE1C-4E2D-83D2-2B193668BE37}" destId="{CCCB05BB-A919-4299-B6BF-1431432961C8}" srcOrd="2" destOrd="0" presId="urn:microsoft.com/office/officeart/2018/2/layout/IconVerticalSolidList"/>
    <dgm:cxn modelId="{4FFC181A-4ED6-4438-9896-122467CA9250}" type="presParOf" srcId="{142E5C5C-CE1C-4E2D-83D2-2B193668BE37}" destId="{58A9DC59-02C6-49A8-8073-E7AB2B98E75E}"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dirty="0"/>
            <a:t>Let's take a very simple example:</a:t>
          </a:r>
          <a:endParaRPr lang="en-US" dirty="0"/>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You want to make sausages and mash for dinner.</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dirty="0"/>
            <a:t>How would you decompose this problem?</a:t>
          </a:r>
          <a:endParaRPr lang="en-US" dirty="0"/>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un"/>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DE220AF-36EB-4A4E-BC92-D3A64290F89F}"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D480B1FB-23D5-4AE7-991E-E16E05C5AF0B}">
      <dgm:prSet/>
      <dgm:spPr/>
      <dgm:t>
        <a:bodyPr/>
        <a:lstStyle/>
        <a:p>
          <a:pPr>
            <a:lnSpc>
              <a:spcPct val="100000"/>
            </a:lnSpc>
          </a:pPr>
          <a:r>
            <a:rPr lang="en-GB"/>
            <a:t>Computationally, this problem can still be decomposed further.</a:t>
          </a:r>
          <a:endParaRPr lang="en-US"/>
        </a:p>
      </dgm:t>
    </dgm:pt>
    <dgm:pt modelId="{CE03C4A4-5A2E-44BC-9BA0-CC64287AA4BE}" type="parTrans" cxnId="{59EFE035-7EB5-4B3D-B285-7938505D522F}">
      <dgm:prSet/>
      <dgm:spPr/>
      <dgm:t>
        <a:bodyPr/>
        <a:lstStyle/>
        <a:p>
          <a:endParaRPr lang="en-US"/>
        </a:p>
      </dgm:t>
    </dgm:pt>
    <dgm:pt modelId="{AC074DD2-3205-42FF-9444-E0C50CD84C3A}" type="sibTrans" cxnId="{59EFE035-7EB5-4B3D-B285-7938505D522F}">
      <dgm:prSet/>
      <dgm:spPr/>
      <dgm:t>
        <a:bodyPr/>
        <a:lstStyle/>
        <a:p>
          <a:endParaRPr lang="en-US"/>
        </a:p>
      </dgm:t>
    </dgm:pt>
    <dgm:pt modelId="{ADE25C87-4B91-46E1-B3D0-3564EAE1DF0C}">
      <dgm:prSet/>
      <dgm:spPr/>
      <dgm:t>
        <a:bodyPr/>
        <a:lstStyle/>
        <a:p>
          <a:pPr>
            <a:lnSpc>
              <a:spcPct val="100000"/>
            </a:lnSpc>
          </a:pPr>
          <a:r>
            <a:rPr lang="en-GB"/>
            <a:t>We haven’t said where we get the pans from.</a:t>
          </a:r>
          <a:endParaRPr lang="en-US"/>
        </a:p>
      </dgm:t>
    </dgm:pt>
    <dgm:pt modelId="{0236C73A-D5FC-48FE-85E7-4ED923BF0BF3}" type="parTrans" cxnId="{FD6B30D0-596E-4A08-8FBE-A6DAF646884D}">
      <dgm:prSet/>
      <dgm:spPr/>
      <dgm:t>
        <a:bodyPr/>
        <a:lstStyle/>
        <a:p>
          <a:endParaRPr lang="en-US"/>
        </a:p>
      </dgm:t>
    </dgm:pt>
    <dgm:pt modelId="{FA0F678B-2170-4815-B4CC-472484760B3D}" type="sibTrans" cxnId="{FD6B30D0-596E-4A08-8FBE-A6DAF646884D}">
      <dgm:prSet/>
      <dgm:spPr/>
      <dgm:t>
        <a:bodyPr/>
        <a:lstStyle/>
        <a:p>
          <a:endParaRPr lang="en-US"/>
        </a:p>
      </dgm:t>
    </dgm:pt>
    <dgm:pt modelId="{715F0A56-47CE-4BAD-852C-B9212CBCCCD4}">
      <dgm:prSet/>
      <dgm:spPr/>
      <dgm:t>
        <a:bodyPr/>
        <a:lstStyle/>
        <a:p>
          <a:pPr>
            <a:lnSpc>
              <a:spcPct val="100000"/>
            </a:lnSpc>
          </a:pPr>
          <a:r>
            <a:rPr lang="en-GB"/>
            <a:t>We haven’t specified how much water to put in the pan.</a:t>
          </a:r>
          <a:endParaRPr lang="en-US"/>
        </a:p>
      </dgm:t>
    </dgm:pt>
    <dgm:pt modelId="{35AA3AE5-0D6F-4E16-B5C6-13ECFE955F32}" type="parTrans" cxnId="{D8FFACE9-E5DA-476F-B188-2DC6D49F2E9F}">
      <dgm:prSet/>
      <dgm:spPr/>
      <dgm:t>
        <a:bodyPr/>
        <a:lstStyle/>
        <a:p>
          <a:endParaRPr lang="en-US"/>
        </a:p>
      </dgm:t>
    </dgm:pt>
    <dgm:pt modelId="{F957F9E1-425E-4854-9632-200F5CCAF126}" type="sibTrans" cxnId="{D8FFACE9-E5DA-476F-B188-2DC6D49F2E9F}">
      <dgm:prSet/>
      <dgm:spPr/>
      <dgm:t>
        <a:bodyPr/>
        <a:lstStyle/>
        <a:p>
          <a:endParaRPr lang="en-US"/>
        </a:p>
      </dgm:t>
    </dgm:pt>
    <dgm:pt modelId="{609E9DB6-2C86-4947-B3AA-721C82D50B35}">
      <dgm:prSet/>
      <dgm:spPr/>
      <dgm:t>
        <a:bodyPr/>
        <a:lstStyle/>
        <a:p>
          <a:pPr>
            <a:lnSpc>
              <a:spcPct val="100000"/>
            </a:lnSpc>
          </a:pPr>
          <a:r>
            <a:rPr lang="en-GB"/>
            <a:t>We haven’t specified how to mash potatoes.</a:t>
          </a:r>
          <a:endParaRPr lang="en-US"/>
        </a:p>
      </dgm:t>
    </dgm:pt>
    <dgm:pt modelId="{DCE049C2-38EA-4069-B6CB-027F06540997}" type="parTrans" cxnId="{45E136AE-0481-4A44-96EF-6DCCE8400BF5}">
      <dgm:prSet/>
      <dgm:spPr/>
      <dgm:t>
        <a:bodyPr/>
        <a:lstStyle/>
        <a:p>
          <a:endParaRPr lang="en-US"/>
        </a:p>
      </dgm:t>
    </dgm:pt>
    <dgm:pt modelId="{6069D36B-21FC-496F-B6C5-DA8C46696F2A}" type="sibTrans" cxnId="{45E136AE-0481-4A44-96EF-6DCCE8400BF5}">
      <dgm:prSet/>
      <dgm:spPr/>
      <dgm:t>
        <a:bodyPr/>
        <a:lstStyle/>
        <a:p>
          <a:endParaRPr lang="en-US"/>
        </a:p>
      </dgm:t>
    </dgm:pt>
    <dgm:pt modelId="{8AFB6253-42BA-4288-9161-B285022CEBFB}">
      <dgm:prSet/>
      <dgm:spPr/>
      <dgm:t>
        <a:bodyPr/>
        <a:lstStyle/>
        <a:p>
          <a:pPr>
            <a:lnSpc>
              <a:spcPct val="100000"/>
            </a:lnSpc>
          </a:pPr>
          <a:r>
            <a:rPr lang="en-GB" dirty="0"/>
            <a:t>A computer program would need all this information supplied to it by the programmer.</a:t>
          </a:r>
          <a:endParaRPr lang="en-US" dirty="0"/>
        </a:p>
      </dgm:t>
    </dgm:pt>
    <dgm:pt modelId="{423819A4-567A-4E7B-958D-7C494C529C26}" type="parTrans" cxnId="{0406BB6F-2552-49D1-92AE-4D9D9A55FAEA}">
      <dgm:prSet/>
      <dgm:spPr/>
      <dgm:t>
        <a:bodyPr/>
        <a:lstStyle/>
        <a:p>
          <a:endParaRPr lang="en-US"/>
        </a:p>
      </dgm:t>
    </dgm:pt>
    <dgm:pt modelId="{5D428AE2-03A0-45F9-A4AB-6EA51A75C65B}" type="sibTrans" cxnId="{0406BB6F-2552-49D1-92AE-4D9D9A55FAEA}">
      <dgm:prSet/>
      <dgm:spPr/>
      <dgm:t>
        <a:bodyPr/>
        <a:lstStyle/>
        <a:p>
          <a:endParaRPr lang="en-US"/>
        </a:p>
      </dgm:t>
    </dgm:pt>
    <dgm:pt modelId="{560D66AB-D635-4DC1-9420-AB7CDD6D8F9D}">
      <dgm:prSet/>
      <dgm:spPr/>
      <dgm:t>
        <a:bodyPr/>
        <a:lstStyle/>
        <a:p>
          <a:pPr>
            <a:lnSpc>
              <a:spcPct val="100000"/>
            </a:lnSpc>
          </a:pPr>
          <a:r>
            <a:rPr lang="en-GB" dirty="0"/>
            <a:t>If a computer ends up making its own decisions about what is needed.</a:t>
          </a:r>
          <a:endParaRPr lang="en-US" dirty="0"/>
        </a:p>
      </dgm:t>
    </dgm:pt>
    <dgm:pt modelId="{7B96AFFF-4CD9-4186-9B24-1F0DCECA1706}" type="parTrans" cxnId="{1EE14353-E638-4DD5-985A-0312CAA774A0}">
      <dgm:prSet/>
      <dgm:spPr/>
      <dgm:t>
        <a:bodyPr/>
        <a:lstStyle/>
        <a:p>
          <a:endParaRPr lang="en-US"/>
        </a:p>
      </dgm:t>
    </dgm:pt>
    <dgm:pt modelId="{AFB688F1-792C-4042-92A5-29B7B2E044A0}" type="sibTrans" cxnId="{1EE14353-E638-4DD5-985A-0312CAA774A0}">
      <dgm:prSet/>
      <dgm:spPr/>
      <dgm:t>
        <a:bodyPr/>
        <a:lstStyle/>
        <a:p>
          <a:endParaRPr lang="en-US"/>
        </a:p>
      </dgm:t>
    </dgm:pt>
    <dgm:pt modelId="{84BAA261-1FAA-4AF6-82C3-3A1DBA8869A1}">
      <dgm:prSet/>
      <dgm:spPr/>
      <dgm:t>
        <a:bodyPr/>
        <a:lstStyle/>
        <a:p>
          <a:pPr>
            <a:lnSpc>
              <a:spcPct val="100000"/>
            </a:lnSpc>
          </a:pPr>
          <a:r>
            <a:rPr lang="en-GB"/>
            <a:t>This is a form of ARTIFICIAL INTELLIGENCE.</a:t>
          </a:r>
          <a:endParaRPr lang="en-US"/>
        </a:p>
      </dgm:t>
    </dgm:pt>
    <dgm:pt modelId="{FEDF0CE5-2F1C-4E17-A6F2-CA8CC5E27D07}" type="parTrans" cxnId="{5ACF5B7B-CEFC-49E1-A6C9-7B064E16007E}">
      <dgm:prSet/>
      <dgm:spPr/>
      <dgm:t>
        <a:bodyPr/>
        <a:lstStyle/>
        <a:p>
          <a:endParaRPr lang="en-US"/>
        </a:p>
      </dgm:t>
    </dgm:pt>
    <dgm:pt modelId="{DACC3EE0-2457-402E-8578-3B76E53F47B8}" type="sibTrans" cxnId="{5ACF5B7B-CEFC-49E1-A6C9-7B064E16007E}">
      <dgm:prSet/>
      <dgm:spPr/>
      <dgm:t>
        <a:bodyPr/>
        <a:lstStyle/>
        <a:p>
          <a:endParaRPr lang="en-US"/>
        </a:p>
      </dgm:t>
    </dgm:pt>
    <dgm:pt modelId="{060500EC-2E86-4DE3-9A96-490BAF218061}" type="pres">
      <dgm:prSet presAssocID="{7DE220AF-36EB-4A4E-BC92-D3A64290F89F}" presName="root" presStyleCnt="0">
        <dgm:presLayoutVars>
          <dgm:dir/>
          <dgm:resizeHandles val="exact"/>
        </dgm:presLayoutVars>
      </dgm:prSet>
      <dgm:spPr/>
    </dgm:pt>
    <dgm:pt modelId="{07C58ACA-026E-484B-A152-4367AB1562B6}" type="pres">
      <dgm:prSet presAssocID="{D480B1FB-23D5-4AE7-991E-E16E05C5AF0B}" presName="compNode" presStyleCnt="0"/>
      <dgm:spPr/>
    </dgm:pt>
    <dgm:pt modelId="{C271B9A9-6BAB-437D-B2D9-703C3BB2AFEB}" type="pres">
      <dgm:prSet presAssocID="{D480B1FB-23D5-4AE7-991E-E16E05C5AF0B}" presName="bgRect" presStyleLbl="bgShp" presStyleIdx="0" presStyleCnt="7"/>
      <dgm:spPr/>
    </dgm:pt>
    <dgm:pt modelId="{1CF89E2C-3272-4CB7-9074-F5B443F27FA7}" type="pres">
      <dgm:prSet presAssocID="{D480B1FB-23D5-4AE7-991E-E16E05C5AF0B}"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atabase"/>
        </a:ext>
      </dgm:extLst>
    </dgm:pt>
    <dgm:pt modelId="{D221C1B3-B31D-42CF-9BA0-2101CB50D7D2}" type="pres">
      <dgm:prSet presAssocID="{D480B1FB-23D5-4AE7-991E-E16E05C5AF0B}" presName="spaceRect" presStyleCnt="0"/>
      <dgm:spPr/>
    </dgm:pt>
    <dgm:pt modelId="{4C1D338C-103A-4CC8-91CE-EC706EED27DA}" type="pres">
      <dgm:prSet presAssocID="{D480B1FB-23D5-4AE7-991E-E16E05C5AF0B}" presName="parTx" presStyleLbl="revTx" presStyleIdx="0" presStyleCnt="7">
        <dgm:presLayoutVars>
          <dgm:chMax val="0"/>
          <dgm:chPref val="0"/>
        </dgm:presLayoutVars>
      </dgm:prSet>
      <dgm:spPr/>
    </dgm:pt>
    <dgm:pt modelId="{F1A720A3-157D-4591-93A5-54F830E00867}" type="pres">
      <dgm:prSet presAssocID="{AC074DD2-3205-42FF-9444-E0C50CD84C3A}" presName="sibTrans" presStyleCnt="0"/>
      <dgm:spPr/>
    </dgm:pt>
    <dgm:pt modelId="{0A35ED10-F093-407A-A723-F3CC7C780DC8}" type="pres">
      <dgm:prSet presAssocID="{ADE25C87-4B91-46E1-B3D0-3564EAE1DF0C}" presName="compNode" presStyleCnt="0"/>
      <dgm:spPr/>
    </dgm:pt>
    <dgm:pt modelId="{D528264A-B189-478C-A9FA-C658AAEBB717}" type="pres">
      <dgm:prSet presAssocID="{ADE25C87-4B91-46E1-B3D0-3564EAE1DF0C}" presName="bgRect" presStyleLbl="bgShp" presStyleIdx="1" presStyleCnt="7"/>
      <dgm:spPr/>
    </dgm:pt>
    <dgm:pt modelId="{517F43FA-FC09-4593-9E3C-AC79C8D862D2}" type="pres">
      <dgm:prSet presAssocID="{ADE25C87-4B91-46E1-B3D0-3564EAE1DF0C}"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in"/>
        </a:ext>
      </dgm:extLst>
    </dgm:pt>
    <dgm:pt modelId="{6603F4B4-1C69-416C-BADC-C6D42F925FFA}" type="pres">
      <dgm:prSet presAssocID="{ADE25C87-4B91-46E1-B3D0-3564EAE1DF0C}" presName="spaceRect" presStyleCnt="0"/>
      <dgm:spPr/>
    </dgm:pt>
    <dgm:pt modelId="{BB19AB04-5443-49DD-BFEB-B3CD098EE4A3}" type="pres">
      <dgm:prSet presAssocID="{ADE25C87-4B91-46E1-B3D0-3564EAE1DF0C}" presName="parTx" presStyleLbl="revTx" presStyleIdx="1" presStyleCnt="7">
        <dgm:presLayoutVars>
          <dgm:chMax val="0"/>
          <dgm:chPref val="0"/>
        </dgm:presLayoutVars>
      </dgm:prSet>
      <dgm:spPr/>
    </dgm:pt>
    <dgm:pt modelId="{7BCD4FF1-3E55-4EBD-A315-925F5283AE0E}" type="pres">
      <dgm:prSet presAssocID="{FA0F678B-2170-4815-B4CC-472484760B3D}" presName="sibTrans" presStyleCnt="0"/>
      <dgm:spPr/>
    </dgm:pt>
    <dgm:pt modelId="{CD28247D-F9F9-4C5D-A82C-EA0BF8C33723}" type="pres">
      <dgm:prSet presAssocID="{715F0A56-47CE-4BAD-852C-B9212CBCCCD4}" presName="compNode" presStyleCnt="0"/>
      <dgm:spPr/>
    </dgm:pt>
    <dgm:pt modelId="{FD4CA1F0-06C3-4EBA-9A36-BFF57327F357}" type="pres">
      <dgm:prSet presAssocID="{715F0A56-47CE-4BAD-852C-B9212CBCCCD4}" presName="bgRect" presStyleLbl="bgShp" presStyleIdx="2" presStyleCnt="7"/>
      <dgm:spPr/>
    </dgm:pt>
    <dgm:pt modelId="{3F239A69-117C-41E0-802F-A44B8177E244}" type="pres">
      <dgm:prSet presAssocID="{715F0A56-47CE-4BAD-852C-B9212CBCCCD4}"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
        </a:ext>
      </dgm:extLst>
    </dgm:pt>
    <dgm:pt modelId="{8C615DD0-6C7C-4055-8C0D-83D216F97877}" type="pres">
      <dgm:prSet presAssocID="{715F0A56-47CE-4BAD-852C-B9212CBCCCD4}" presName="spaceRect" presStyleCnt="0"/>
      <dgm:spPr/>
    </dgm:pt>
    <dgm:pt modelId="{E5553F3B-6C9F-4701-92F6-9DC5252AC571}" type="pres">
      <dgm:prSet presAssocID="{715F0A56-47CE-4BAD-852C-B9212CBCCCD4}" presName="parTx" presStyleLbl="revTx" presStyleIdx="2" presStyleCnt="7">
        <dgm:presLayoutVars>
          <dgm:chMax val="0"/>
          <dgm:chPref val="0"/>
        </dgm:presLayoutVars>
      </dgm:prSet>
      <dgm:spPr/>
    </dgm:pt>
    <dgm:pt modelId="{5194E206-F639-485F-9BDA-E65DE8FC3FFA}" type="pres">
      <dgm:prSet presAssocID="{F957F9E1-425E-4854-9632-200F5CCAF126}" presName="sibTrans" presStyleCnt="0"/>
      <dgm:spPr/>
    </dgm:pt>
    <dgm:pt modelId="{7566D2D6-1CBB-4E0A-B3E7-749E0577CFEE}" type="pres">
      <dgm:prSet presAssocID="{609E9DB6-2C86-4947-B3AA-721C82D50B35}" presName="compNode" presStyleCnt="0"/>
      <dgm:spPr/>
    </dgm:pt>
    <dgm:pt modelId="{95C4DC3E-5702-4B6D-A72A-4F28BD061BD4}" type="pres">
      <dgm:prSet presAssocID="{609E9DB6-2C86-4947-B3AA-721C82D50B35}" presName="bgRect" presStyleLbl="bgShp" presStyleIdx="3" presStyleCnt="7"/>
      <dgm:spPr/>
    </dgm:pt>
    <dgm:pt modelId="{863270E1-0C61-4577-92D9-BA7E3C346B86}" type="pres">
      <dgm:prSet presAssocID="{609E9DB6-2C86-4947-B3AA-721C82D50B35}"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heep"/>
        </a:ext>
      </dgm:extLst>
    </dgm:pt>
    <dgm:pt modelId="{1C5BB47F-A1E5-4B34-939D-BC99187BCB62}" type="pres">
      <dgm:prSet presAssocID="{609E9DB6-2C86-4947-B3AA-721C82D50B35}" presName="spaceRect" presStyleCnt="0"/>
      <dgm:spPr/>
    </dgm:pt>
    <dgm:pt modelId="{9D9BA2EC-9976-40C7-B9AA-881318D7ADF2}" type="pres">
      <dgm:prSet presAssocID="{609E9DB6-2C86-4947-B3AA-721C82D50B35}" presName="parTx" presStyleLbl="revTx" presStyleIdx="3" presStyleCnt="7">
        <dgm:presLayoutVars>
          <dgm:chMax val="0"/>
          <dgm:chPref val="0"/>
        </dgm:presLayoutVars>
      </dgm:prSet>
      <dgm:spPr/>
    </dgm:pt>
    <dgm:pt modelId="{5E6D1340-1B2C-420E-90DC-2E6C0D5EA853}" type="pres">
      <dgm:prSet presAssocID="{6069D36B-21FC-496F-B6C5-DA8C46696F2A}" presName="sibTrans" presStyleCnt="0"/>
      <dgm:spPr/>
    </dgm:pt>
    <dgm:pt modelId="{FBCAB2BA-7E58-442F-B731-EC6C4BEBC39F}" type="pres">
      <dgm:prSet presAssocID="{8AFB6253-42BA-4288-9161-B285022CEBFB}" presName="compNode" presStyleCnt="0"/>
      <dgm:spPr/>
    </dgm:pt>
    <dgm:pt modelId="{378B8A15-CD46-495E-9E52-FF851C65EC71}" type="pres">
      <dgm:prSet presAssocID="{8AFB6253-42BA-4288-9161-B285022CEBFB}" presName="bgRect" presStyleLbl="bgShp" presStyleIdx="4" presStyleCnt="7"/>
      <dgm:spPr/>
    </dgm:pt>
    <dgm:pt modelId="{CB51E4E4-5173-4FFC-93F1-BC8A7A2B187C}" type="pres">
      <dgm:prSet presAssocID="{8AFB6253-42BA-4288-9161-B285022CEBFB}"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Programmer"/>
        </a:ext>
      </dgm:extLst>
    </dgm:pt>
    <dgm:pt modelId="{C526F265-1EF5-47D4-B721-961DCDD08237}" type="pres">
      <dgm:prSet presAssocID="{8AFB6253-42BA-4288-9161-B285022CEBFB}" presName="spaceRect" presStyleCnt="0"/>
      <dgm:spPr/>
    </dgm:pt>
    <dgm:pt modelId="{54AC5886-86D6-4AD7-A9BE-3EAC80282F83}" type="pres">
      <dgm:prSet presAssocID="{8AFB6253-42BA-4288-9161-B285022CEBFB}" presName="parTx" presStyleLbl="revTx" presStyleIdx="4" presStyleCnt="7">
        <dgm:presLayoutVars>
          <dgm:chMax val="0"/>
          <dgm:chPref val="0"/>
        </dgm:presLayoutVars>
      </dgm:prSet>
      <dgm:spPr/>
    </dgm:pt>
    <dgm:pt modelId="{295D67DC-D4DA-4F29-8359-E5BD567A8EAE}" type="pres">
      <dgm:prSet presAssocID="{5D428AE2-03A0-45F9-A4AB-6EA51A75C65B}" presName="sibTrans" presStyleCnt="0"/>
      <dgm:spPr/>
    </dgm:pt>
    <dgm:pt modelId="{5DDF985A-89C9-4A38-8E76-1B3F50320D68}" type="pres">
      <dgm:prSet presAssocID="{560D66AB-D635-4DC1-9420-AB7CDD6D8F9D}" presName="compNode" presStyleCnt="0"/>
      <dgm:spPr/>
    </dgm:pt>
    <dgm:pt modelId="{5FA60288-9CB5-4502-B113-31D213F6507D}" type="pres">
      <dgm:prSet presAssocID="{560D66AB-D635-4DC1-9420-AB7CDD6D8F9D}" presName="bgRect" presStyleLbl="bgShp" presStyleIdx="5" presStyleCnt="7"/>
      <dgm:spPr/>
    </dgm:pt>
    <dgm:pt modelId="{F7B44486-D83E-48B9-9EA2-119649563E96}" type="pres">
      <dgm:prSet presAssocID="{560D66AB-D635-4DC1-9420-AB7CDD6D8F9D}"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Computer"/>
        </a:ext>
      </dgm:extLst>
    </dgm:pt>
    <dgm:pt modelId="{EE70A41A-0BB2-4DBA-9A6A-90F61341F076}" type="pres">
      <dgm:prSet presAssocID="{560D66AB-D635-4DC1-9420-AB7CDD6D8F9D}" presName="spaceRect" presStyleCnt="0"/>
      <dgm:spPr/>
    </dgm:pt>
    <dgm:pt modelId="{23AE6E36-679B-4A3E-AD43-ADFC2F15E2FA}" type="pres">
      <dgm:prSet presAssocID="{560D66AB-D635-4DC1-9420-AB7CDD6D8F9D}" presName="parTx" presStyleLbl="revTx" presStyleIdx="5" presStyleCnt="7">
        <dgm:presLayoutVars>
          <dgm:chMax val="0"/>
          <dgm:chPref val="0"/>
        </dgm:presLayoutVars>
      </dgm:prSet>
      <dgm:spPr/>
    </dgm:pt>
    <dgm:pt modelId="{1398ECE2-6E5B-45E1-9365-2F567C7BBF48}" type="pres">
      <dgm:prSet presAssocID="{AFB688F1-792C-4042-92A5-29B7B2E044A0}" presName="sibTrans" presStyleCnt="0"/>
      <dgm:spPr/>
    </dgm:pt>
    <dgm:pt modelId="{98EC3FFE-A773-4947-9712-BB5C5D4E88D6}" type="pres">
      <dgm:prSet presAssocID="{84BAA261-1FAA-4AF6-82C3-3A1DBA8869A1}" presName="compNode" presStyleCnt="0"/>
      <dgm:spPr/>
    </dgm:pt>
    <dgm:pt modelId="{F358D404-6F63-4772-8BF2-B85D8660CF36}" type="pres">
      <dgm:prSet presAssocID="{84BAA261-1FAA-4AF6-82C3-3A1DBA8869A1}" presName="bgRect" presStyleLbl="bgShp" presStyleIdx="6" presStyleCnt="7"/>
      <dgm:spPr/>
    </dgm:pt>
    <dgm:pt modelId="{7F128ACC-508C-4456-A69B-4D8BC87D170E}" type="pres">
      <dgm:prSet presAssocID="{84BAA261-1FAA-4AF6-82C3-3A1DBA8869A1}"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Robot"/>
        </a:ext>
      </dgm:extLst>
    </dgm:pt>
    <dgm:pt modelId="{E1A6135E-4B7F-4902-AD02-B962D6A1F5B6}" type="pres">
      <dgm:prSet presAssocID="{84BAA261-1FAA-4AF6-82C3-3A1DBA8869A1}" presName="spaceRect" presStyleCnt="0"/>
      <dgm:spPr/>
    </dgm:pt>
    <dgm:pt modelId="{81F53F09-D05C-4487-9E5C-9222A4C300EB}" type="pres">
      <dgm:prSet presAssocID="{84BAA261-1FAA-4AF6-82C3-3A1DBA8869A1}" presName="parTx" presStyleLbl="revTx" presStyleIdx="6" presStyleCnt="7">
        <dgm:presLayoutVars>
          <dgm:chMax val="0"/>
          <dgm:chPref val="0"/>
        </dgm:presLayoutVars>
      </dgm:prSet>
      <dgm:spPr/>
    </dgm:pt>
  </dgm:ptLst>
  <dgm:cxnLst>
    <dgm:cxn modelId="{0CA15D02-20C2-464C-8EAB-E2F25DE40D54}" type="presOf" srcId="{7DE220AF-36EB-4A4E-BC92-D3A64290F89F}" destId="{060500EC-2E86-4DE3-9A96-490BAF218061}" srcOrd="0" destOrd="0" presId="urn:microsoft.com/office/officeart/2018/2/layout/IconVerticalSolidList"/>
    <dgm:cxn modelId="{9E78391B-E30B-4167-9FD8-F093E32CC49D}" type="presOf" srcId="{D480B1FB-23D5-4AE7-991E-E16E05C5AF0B}" destId="{4C1D338C-103A-4CC8-91CE-EC706EED27DA}" srcOrd="0" destOrd="0" presId="urn:microsoft.com/office/officeart/2018/2/layout/IconVerticalSolidList"/>
    <dgm:cxn modelId="{59EFE035-7EB5-4B3D-B285-7938505D522F}" srcId="{7DE220AF-36EB-4A4E-BC92-D3A64290F89F}" destId="{D480B1FB-23D5-4AE7-991E-E16E05C5AF0B}" srcOrd="0" destOrd="0" parTransId="{CE03C4A4-5A2E-44BC-9BA0-CC64287AA4BE}" sibTransId="{AC074DD2-3205-42FF-9444-E0C50CD84C3A}"/>
    <dgm:cxn modelId="{C0E6384A-A859-42E4-B1EB-2ED11D46AFA7}" type="presOf" srcId="{560D66AB-D635-4DC1-9420-AB7CDD6D8F9D}" destId="{23AE6E36-679B-4A3E-AD43-ADFC2F15E2FA}" srcOrd="0" destOrd="0" presId="urn:microsoft.com/office/officeart/2018/2/layout/IconVerticalSolidList"/>
    <dgm:cxn modelId="{0406BB6F-2552-49D1-92AE-4D9D9A55FAEA}" srcId="{7DE220AF-36EB-4A4E-BC92-D3A64290F89F}" destId="{8AFB6253-42BA-4288-9161-B285022CEBFB}" srcOrd="4" destOrd="0" parTransId="{423819A4-567A-4E7B-958D-7C494C529C26}" sibTransId="{5D428AE2-03A0-45F9-A4AB-6EA51A75C65B}"/>
    <dgm:cxn modelId="{1EE14353-E638-4DD5-985A-0312CAA774A0}" srcId="{7DE220AF-36EB-4A4E-BC92-D3A64290F89F}" destId="{560D66AB-D635-4DC1-9420-AB7CDD6D8F9D}" srcOrd="5" destOrd="0" parTransId="{7B96AFFF-4CD9-4186-9B24-1F0DCECA1706}" sibTransId="{AFB688F1-792C-4042-92A5-29B7B2E044A0}"/>
    <dgm:cxn modelId="{E2A16957-3AC2-4773-B2E3-2E2ED9371CF7}" type="presOf" srcId="{8AFB6253-42BA-4288-9161-B285022CEBFB}" destId="{54AC5886-86D6-4AD7-A9BE-3EAC80282F83}" srcOrd="0" destOrd="0" presId="urn:microsoft.com/office/officeart/2018/2/layout/IconVerticalSolidList"/>
    <dgm:cxn modelId="{5ACF5B7B-CEFC-49E1-A6C9-7B064E16007E}" srcId="{7DE220AF-36EB-4A4E-BC92-D3A64290F89F}" destId="{84BAA261-1FAA-4AF6-82C3-3A1DBA8869A1}" srcOrd="6" destOrd="0" parTransId="{FEDF0CE5-2F1C-4E17-A6F2-CA8CC5E27D07}" sibTransId="{DACC3EE0-2457-402E-8578-3B76E53F47B8}"/>
    <dgm:cxn modelId="{6DDFA491-BA0E-44A2-9DD6-5A1DBACC8D74}" type="presOf" srcId="{84BAA261-1FAA-4AF6-82C3-3A1DBA8869A1}" destId="{81F53F09-D05C-4487-9E5C-9222A4C300EB}" srcOrd="0" destOrd="0" presId="urn:microsoft.com/office/officeart/2018/2/layout/IconVerticalSolidList"/>
    <dgm:cxn modelId="{13D2DCA0-69C7-4C07-B0F7-6A31FE6BE169}" type="presOf" srcId="{609E9DB6-2C86-4947-B3AA-721C82D50B35}" destId="{9D9BA2EC-9976-40C7-B9AA-881318D7ADF2}" srcOrd="0" destOrd="0" presId="urn:microsoft.com/office/officeart/2018/2/layout/IconVerticalSolidList"/>
    <dgm:cxn modelId="{45E136AE-0481-4A44-96EF-6DCCE8400BF5}" srcId="{7DE220AF-36EB-4A4E-BC92-D3A64290F89F}" destId="{609E9DB6-2C86-4947-B3AA-721C82D50B35}" srcOrd="3" destOrd="0" parTransId="{DCE049C2-38EA-4069-B6CB-027F06540997}" sibTransId="{6069D36B-21FC-496F-B6C5-DA8C46696F2A}"/>
    <dgm:cxn modelId="{6549BBAE-7D8A-47C2-9E6C-7A3938C503DD}" type="presOf" srcId="{ADE25C87-4B91-46E1-B3D0-3564EAE1DF0C}" destId="{BB19AB04-5443-49DD-BFEB-B3CD098EE4A3}" srcOrd="0" destOrd="0" presId="urn:microsoft.com/office/officeart/2018/2/layout/IconVerticalSolidList"/>
    <dgm:cxn modelId="{A49052B0-6876-4049-A0AF-4BAF47A3F16C}" type="presOf" srcId="{715F0A56-47CE-4BAD-852C-B9212CBCCCD4}" destId="{E5553F3B-6C9F-4701-92F6-9DC5252AC571}" srcOrd="0" destOrd="0" presId="urn:microsoft.com/office/officeart/2018/2/layout/IconVerticalSolidList"/>
    <dgm:cxn modelId="{FD6B30D0-596E-4A08-8FBE-A6DAF646884D}" srcId="{7DE220AF-36EB-4A4E-BC92-D3A64290F89F}" destId="{ADE25C87-4B91-46E1-B3D0-3564EAE1DF0C}" srcOrd="1" destOrd="0" parTransId="{0236C73A-D5FC-48FE-85E7-4ED923BF0BF3}" sibTransId="{FA0F678B-2170-4815-B4CC-472484760B3D}"/>
    <dgm:cxn modelId="{D8FFACE9-E5DA-476F-B188-2DC6D49F2E9F}" srcId="{7DE220AF-36EB-4A4E-BC92-D3A64290F89F}" destId="{715F0A56-47CE-4BAD-852C-B9212CBCCCD4}" srcOrd="2" destOrd="0" parTransId="{35AA3AE5-0D6F-4E16-B5C6-13ECFE955F32}" sibTransId="{F957F9E1-425E-4854-9632-200F5CCAF126}"/>
    <dgm:cxn modelId="{800609DE-948C-4840-A779-6484EC24F189}" type="presParOf" srcId="{060500EC-2E86-4DE3-9A96-490BAF218061}" destId="{07C58ACA-026E-484B-A152-4367AB1562B6}" srcOrd="0" destOrd="0" presId="urn:microsoft.com/office/officeart/2018/2/layout/IconVerticalSolidList"/>
    <dgm:cxn modelId="{0A9D5241-F334-474D-9B6A-243F287075F8}" type="presParOf" srcId="{07C58ACA-026E-484B-A152-4367AB1562B6}" destId="{C271B9A9-6BAB-437D-B2D9-703C3BB2AFEB}" srcOrd="0" destOrd="0" presId="urn:microsoft.com/office/officeart/2018/2/layout/IconVerticalSolidList"/>
    <dgm:cxn modelId="{60C0D946-6194-4315-959F-37656BCF9159}" type="presParOf" srcId="{07C58ACA-026E-484B-A152-4367AB1562B6}" destId="{1CF89E2C-3272-4CB7-9074-F5B443F27FA7}" srcOrd="1" destOrd="0" presId="urn:microsoft.com/office/officeart/2018/2/layout/IconVerticalSolidList"/>
    <dgm:cxn modelId="{0A706490-B227-480D-814D-6A831B900800}" type="presParOf" srcId="{07C58ACA-026E-484B-A152-4367AB1562B6}" destId="{D221C1B3-B31D-42CF-9BA0-2101CB50D7D2}" srcOrd="2" destOrd="0" presId="urn:microsoft.com/office/officeart/2018/2/layout/IconVerticalSolidList"/>
    <dgm:cxn modelId="{A9EA94CC-4F7E-4F42-B0DA-E70D61E7BAAD}" type="presParOf" srcId="{07C58ACA-026E-484B-A152-4367AB1562B6}" destId="{4C1D338C-103A-4CC8-91CE-EC706EED27DA}" srcOrd="3" destOrd="0" presId="urn:microsoft.com/office/officeart/2018/2/layout/IconVerticalSolidList"/>
    <dgm:cxn modelId="{37F9621E-7561-4669-BDCE-BF1F0386338E}" type="presParOf" srcId="{060500EC-2E86-4DE3-9A96-490BAF218061}" destId="{F1A720A3-157D-4591-93A5-54F830E00867}" srcOrd="1" destOrd="0" presId="urn:microsoft.com/office/officeart/2018/2/layout/IconVerticalSolidList"/>
    <dgm:cxn modelId="{6B223883-ED5C-4955-BFFD-CA8EB9D58235}" type="presParOf" srcId="{060500EC-2E86-4DE3-9A96-490BAF218061}" destId="{0A35ED10-F093-407A-A723-F3CC7C780DC8}" srcOrd="2" destOrd="0" presId="urn:microsoft.com/office/officeart/2018/2/layout/IconVerticalSolidList"/>
    <dgm:cxn modelId="{46554F8F-AEA1-4129-8313-32105B5ED882}" type="presParOf" srcId="{0A35ED10-F093-407A-A723-F3CC7C780DC8}" destId="{D528264A-B189-478C-A9FA-C658AAEBB717}" srcOrd="0" destOrd="0" presId="urn:microsoft.com/office/officeart/2018/2/layout/IconVerticalSolidList"/>
    <dgm:cxn modelId="{805B98EF-3EFA-4619-ACB0-3903D9264842}" type="presParOf" srcId="{0A35ED10-F093-407A-A723-F3CC7C780DC8}" destId="{517F43FA-FC09-4593-9E3C-AC79C8D862D2}" srcOrd="1" destOrd="0" presId="urn:microsoft.com/office/officeart/2018/2/layout/IconVerticalSolidList"/>
    <dgm:cxn modelId="{2275B47B-0F44-4AB2-AA9F-866ECB6248F4}" type="presParOf" srcId="{0A35ED10-F093-407A-A723-F3CC7C780DC8}" destId="{6603F4B4-1C69-416C-BADC-C6D42F925FFA}" srcOrd="2" destOrd="0" presId="urn:microsoft.com/office/officeart/2018/2/layout/IconVerticalSolidList"/>
    <dgm:cxn modelId="{556DCF6B-4CBA-4243-BCDF-C56DCF0030DB}" type="presParOf" srcId="{0A35ED10-F093-407A-A723-F3CC7C780DC8}" destId="{BB19AB04-5443-49DD-BFEB-B3CD098EE4A3}" srcOrd="3" destOrd="0" presId="urn:microsoft.com/office/officeart/2018/2/layout/IconVerticalSolidList"/>
    <dgm:cxn modelId="{462E8404-6477-4F8E-9C21-3E080C2684AE}" type="presParOf" srcId="{060500EC-2E86-4DE3-9A96-490BAF218061}" destId="{7BCD4FF1-3E55-4EBD-A315-925F5283AE0E}" srcOrd="3" destOrd="0" presId="urn:microsoft.com/office/officeart/2018/2/layout/IconVerticalSolidList"/>
    <dgm:cxn modelId="{22505537-5B00-42CC-8A5A-B9D91602E0B6}" type="presParOf" srcId="{060500EC-2E86-4DE3-9A96-490BAF218061}" destId="{CD28247D-F9F9-4C5D-A82C-EA0BF8C33723}" srcOrd="4" destOrd="0" presId="urn:microsoft.com/office/officeart/2018/2/layout/IconVerticalSolidList"/>
    <dgm:cxn modelId="{811C338B-8F73-4942-AB29-A289D7FC191B}" type="presParOf" srcId="{CD28247D-F9F9-4C5D-A82C-EA0BF8C33723}" destId="{FD4CA1F0-06C3-4EBA-9A36-BFF57327F357}" srcOrd="0" destOrd="0" presId="urn:microsoft.com/office/officeart/2018/2/layout/IconVerticalSolidList"/>
    <dgm:cxn modelId="{0EBA3D2C-899B-4837-8853-92A99EA1C960}" type="presParOf" srcId="{CD28247D-F9F9-4C5D-A82C-EA0BF8C33723}" destId="{3F239A69-117C-41E0-802F-A44B8177E244}" srcOrd="1" destOrd="0" presId="urn:microsoft.com/office/officeart/2018/2/layout/IconVerticalSolidList"/>
    <dgm:cxn modelId="{437B9528-AD05-45C5-99E4-79F80A0C9DB9}" type="presParOf" srcId="{CD28247D-F9F9-4C5D-A82C-EA0BF8C33723}" destId="{8C615DD0-6C7C-4055-8C0D-83D216F97877}" srcOrd="2" destOrd="0" presId="urn:microsoft.com/office/officeart/2018/2/layout/IconVerticalSolidList"/>
    <dgm:cxn modelId="{FFBC80D7-8F72-4A41-9067-30D6AE51C86C}" type="presParOf" srcId="{CD28247D-F9F9-4C5D-A82C-EA0BF8C33723}" destId="{E5553F3B-6C9F-4701-92F6-9DC5252AC571}" srcOrd="3" destOrd="0" presId="urn:microsoft.com/office/officeart/2018/2/layout/IconVerticalSolidList"/>
    <dgm:cxn modelId="{D3CD0273-298E-481B-AD31-BF79D6617AAB}" type="presParOf" srcId="{060500EC-2E86-4DE3-9A96-490BAF218061}" destId="{5194E206-F639-485F-9BDA-E65DE8FC3FFA}" srcOrd="5" destOrd="0" presId="urn:microsoft.com/office/officeart/2018/2/layout/IconVerticalSolidList"/>
    <dgm:cxn modelId="{C7949F6F-FA9F-417D-9626-055ADA97BEB4}" type="presParOf" srcId="{060500EC-2E86-4DE3-9A96-490BAF218061}" destId="{7566D2D6-1CBB-4E0A-B3E7-749E0577CFEE}" srcOrd="6" destOrd="0" presId="urn:microsoft.com/office/officeart/2018/2/layout/IconVerticalSolidList"/>
    <dgm:cxn modelId="{4A37640F-E23E-461F-9D24-79703669F94E}" type="presParOf" srcId="{7566D2D6-1CBB-4E0A-B3E7-749E0577CFEE}" destId="{95C4DC3E-5702-4B6D-A72A-4F28BD061BD4}" srcOrd="0" destOrd="0" presId="urn:microsoft.com/office/officeart/2018/2/layout/IconVerticalSolidList"/>
    <dgm:cxn modelId="{9ADAD2B6-0DF3-47B7-A903-C5BF511CFAA6}" type="presParOf" srcId="{7566D2D6-1CBB-4E0A-B3E7-749E0577CFEE}" destId="{863270E1-0C61-4577-92D9-BA7E3C346B86}" srcOrd="1" destOrd="0" presId="urn:microsoft.com/office/officeart/2018/2/layout/IconVerticalSolidList"/>
    <dgm:cxn modelId="{3CEDFCA8-3214-4CAB-97F2-DB25C18A8545}" type="presParOf" srcId="{7566D2D6-1CBB-4E0A-B3E7-749E0577CFEE}" destId="{1C5BB47F-A1E5-4B34-939D-BC99187BCB62}" srcOrd="2" destOrd="0" presId="urn:microsoft.com/office/officeart/2018/2/layout/IconVerticalSolidList"/>
    <dgm:cxn modelId="{067F7B1F-6763-458F-AB58-9A2BDB9CC7EF}" type="presParOf" srcId="{7566D2D6-1CBB-4E0A-B3E7-749E0577CFEE}" destId="{9D9BA2EC-9976-40C7-B9AA-881318D7ADF2}" srcOrd="3" destOrd="0" presId="urn:microsoft.com/office/officeart/2018/2/layout/IconVerticalSolidList"/>
    <dgm:cxn modelId="{77860533-318A-4FAE-845E-F19F839BF669}" type="presParOf" srcId="{060500EC-2E86-4DE3-9A96-490BAF218061}" destId="{5E6D1340-1B2C-420E-90DC-2E6C0D5EA853}" srcOrd="7" destOrd="0" presId="urn:microsoft.com/office/officeart/2018/2/layout/IconVerticalSolidList"/>
    <dgm:cxn modelId="{24608F29-E97C-45FA-975F-8D2B7B5F0AF2}" type="presParOf" srcId="{060500EC-2E86-4DE3-9A96-490BAF218061}" destId="{FBCAB2BA-7E58-442F-B731-EC6C4BEBC39F}" srcOrd="8" destOrd="0" presId="urn:microsoft.com/office/officeart/2018/2/layout/IconVerticalSolidList"/>
    <dgm:cxn modelId="{543B0292-F029-404D-BE78-3D917A7B3A64}" type="presParOf" srcId="{FBCAB2BA-7E58-442F-B731-EC6C4BEBC39F}" destId="{378B8A15-CD46-495E-9E52-FF851C65EC71}" srcOrd="0" destOrd="0" presId="urn:microsoft.com/office/officeart/2018/2/layout/IconVerticalSolidList"/>
    <dgm:cxn modelId="{D77A9816-D9F5-454A-8DE5-E20A3FB03D23}" type="presParOf" srcId="{FBCAB2BA-7E58-442F-B731-EC6C4BEBC39F}" destId="{CB51E4E4-5173-4FFC-93F1-BC8A7A2B187C}" srcOrd="1" destOrd="0" presId="urn:microsoft.com/office/officeart/2018/2/layout/IconVerticalSolidList"/>
    <dgm:cxn modelId="{D903A3A3-072A-4EEE-9407-4EC4EAA40466}" type="presParOf" srcId="{FBCAB2BA-7E58-442F-B731-EC6C4BEBC39F}" destId="{C526F265-1EF5-47D4-B721-961DCDD08237}" srcOrd="2" destOrd="0" presId="urn:microsoft.com/office/officeart/2018/2/layout/IconVerticalSolidList"/>
    <dgm:cxn modelId="{D69582AE-B117-4695-98BD-FCDB12FF6471}" type="presParOf" srcId="{FBCAB2BA-7E58-442F-B731-EC6C4BEBC39F}" destId="{54AC5886-86D6-4AD7-A9BE-3EAC80282F83}" srcOrd="3" destOrd="0" presId="urn:microsoft.com/office/officeart/2018/2/layout/IconVerticalSolidList"/>
    <dgm:cxn modelId="{41E31D51-8E9D-4C21-A866-5FAC51F68AF1}" type="presParOf" srcId="{060500EC-2E86-4DE3-9A96-490BAF218061}" destId="{295D67DC-D4DA-4F29-8359-E5BD567A8EAE}" srcOrd="9" destOrd="0" presId="urn:microsoft.com/office/officeart/2018/2/layout/IconVerticalSolidList"/>
    <dgm:cxn modelId="{ADF36B71-1535-4FE8-8556-577F040AE505}" type="presParOf" srcId="{060500EC-2E86-4DE3-9A96-490BAF218061}" destId="{5DDF985A-89C9-4A38-8E76-1B3F50320D68}" srcOrd="10" destOrd="0" presId="urn:microsoft.com/office/officeart/2018/2/layout/IconVerticalSolidList"/>
    <dgm:cxn modelId="{0CEB386A-CE06-434B-B60B-95BBB53A6276}" type="presParOf" srcId="{5DDF985A-89C9-4A38-8E76-1B3F50320D68}" destId="{5FA60288-9CB5-4502-B113-31D213F6507D}" srcOrd="0" destOrd="0" presId="urn:microsoft.com/office/officeart/2018/2/layout/IconVerticalSolidList"/>
    <dgm:cxn modelId="{4D456CA2-954B-437E-A9FD-26DFA4DEC675}" type="presParOf" srcId="{5DDF985A-89C9-4A38-8E76-1B3F50320D68}" destId="{F7B44486-D83E-48B9-9EA2-119649563E96}" srcOrd="1" destOrd="0" presId="urn:microsoft.com/office/officeart/2018/2/layout/IconVerticalSolidList"/>
    <dgm:cxn modelId="{BF269BFC-365D-4A77-89BE-B12FF30C11C4}" type="presParOf" srcId="{5DDF985A-89C9-4A38-8E76-1B3F50320D68}" destId="{EE70A41A-0BB2-4DBA-9A6A-90F61341F076}" srcOrd="2" destOrd="0" presId="urn:microsoft.com/office/officeart/2018/2/layout/IconVerticalSolidList"/>
    <dgm:cxn modelId="{FD9DD46C-2708-4590-B952-C8A267E9B904}" type="presParOf" srcId="{5DDF985A-89C9-4A38-8E76-1B3F50320D68}" destId="{23AE6E36-679B-4A3E-AD43-ADFC2F15E2FA}" srcOrd="3" destOrd="0" presId="urn:microsoft.com/office/officeart/2018/2/layout/IconVerticalSolidList"/>
    <dgm:cxn modelId="{94FB74E4-0449-42B5-97B7-A76F8A8EE7F4}" type="presParOf" srcId="{060500EC-2E86-4DE3-9A96-490BAF218061}" destId="{1398ECE2-6E5B-45E1-9365-2F567C7BBF48}" srcOrd="11" destOrd="0" presId="urn:microsoft.com/office/officeart/2018/2/layout/IconVerticalSolidList"/>
    <dgm:cxn modelId="{1D91ACA8-5042-43D9-83A9-B6BF087FB8BA}" type="presParOf" srcId="{060500EC-2E86-4DE3-9A96-490BAF218061}" destId="{98EC3FFE-A773-4947-9712-BB5C5D4E88D6}" srcOrd="12" destOrd="0" presId="urn:microsoft.com/office/officeart/2018/2/layout/IconVerticalSolidList"/>
    <dgm:cxn modelId="{E6F87735-FEA1-4291-8E15-DF49FDB11EA7}" type="presParOf" srcId="{98EC3FFE-A773-4947-9712-BB5C5D4E88D6}" destId="{F358D404-6F63-4772-8BF2-B85D8660CF36}" srcOrd="0" destOrd="0" presId="urn:microsoft.com/office/officeart/2018/2/layout/IconVerticalSolidList"/>
    <dgm:cxn modelId="{BF599F48-A927-4F05-95E3-178209B47464}" type="presParOf" srcId="{98EC3FFE-A773-4947-9712-BB5C5D4E88D6}" destId="{7F128ACC-508C-4456-A69B-4D8BC87D170E}" srcOrd="1" destOrd="0" presId="urn:microsoft.com/office/officeart/2018/2/layout/IconVerticalSolidList"/>
    <dgm:cxn modelId="{AA59512B-0023-47D7-AC9A-C756AA5835B6}" type="presParOf" srcId="{98EC3FFE-A773-4947-9712-BB5C5D4E88D6}" destId="{E1A6135E-4B7F-4902-AD02-B962D6A1F5B6}" srcOrd="2" destOrd="0" presId="urn:microsoft.com/office/officeart/2018/2/layout/IconVerticalSolidList"/>
    <dgm:cxn modelId="{7434B48A-B91E-49F7-9EEA-670C157B7060}" type="presParOf" srcId="{98EC3FFE-A773-4947-9712-BB5C5D4E88D6}" destId="{81F53F09-D05C-4487-9E5C-9222A4C300E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You are required to design a login system for a computer program. You need to check the Password input.</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The password must be a minimum of 8 letters and contain Upper- and Lower-case letters.</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If this is not the case, you must display an error message telling the user what has gone wrong.</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10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You are designing a Billing System for an online eCommerce platform  to calculate delivery charges.</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GB" dirty="0"/>
            <a:t>If a user orders more than £200 of goods postage is free, if not it’s 10% of the order total.</a:t>
          </a:r>
          <a:endParaRPr lang="en-US" dirty="0"/>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Your program will display the total order as well as any delivery charge.</a:t>
          </a:r>
          <a:endParaRPr lang="en-US"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10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0C7DFFD-6817-4104-BBC0-5073F542F8FC}"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00B88B80-A75F-42A6-9E78-52C577AFFA32}">
      <dgm:prSet/>
      <dgm:spPr/>
      <dgm:t>
        <a:bodyPr/>
        <a:lstStyle/>
        <a:p>
          <a:pPr>
            <a:lnSpc>
              <a:spcPct val="100000"/>
            </a:lnSpc>
          </a:pPr>
          <a:r>
            <a:rPr lang="en-GB" dirty="0"/>
            <a:t>You are designing an Inventory System for a warehouse to track stock levels.</a:t>
          </a:r>
          <a:endParaRPr lang="en-US" dirty="0"/>
        </a:p>
      </dgm:t>
    </dgm:pt>
    <dgm:pt modelId="{8ABC3BA0-23F9-460D-872B-5E85E3959ED6}" type="parTrans" cxnId="{BB7364CE-FAE2-49A5-8B6F-EB874E120777}">
      <dgm:prSet/>
      <dgm:spPr/>
      <dgm:t>
        <a:bodyPr/>
        <a:lstStyle/>
        <a:p>
          <a:endParaRPr lang="en-US"/>
        </a:p>
      </dgm:t>
    </dgm:pt>
    <dgm:pt modelId="{E34BF3CF-B7BE-4027-814B-2AD1DB4B440B}" type="sibTrans" cxnId="{BB7364CE-FAE2-49A5-8B6F-EB874E120777}">
      <dgm:prSet/>
      <dgm:spPr/>
      <dgm:t>
        <a:bodyPr/>
        <a:lstStyle/>
        <a:p>
          <a:endParaRPr lang="en-US"/>
        </a:p>
      </dgm:t>
    </dgm:pt>
    <dgm:pt modelId="{3F4CE155-FC9F-4BF4-906E-7291736B2201}">
      <dgm:prSet/>
      <dgm:spPr/>
      <dgm:t>
        <a:bodyPr/>
        <a:lstStyle/>
        <a:p>
          <a:pPr>
            <a:lnSpc>
              <a:spcPct val="100000"/>
            </a:lnSpc>
          </a:pPr>
          <a:r>
            <a:rPr lang="en-US" dirty="0"/>
            <a:t>Users can Add or Remove stock items.</a:t>
          </a:r>
        </a:p>
      </dgm:t>
    </dgm:pt>
    <dgm:pt modelId="{C2596EE5-2DCE-4724-B26C-88C9D38EE164}" type="parTrans" cxnId="{F65532BC-07C8-48E6-8BC6-6C691FA3357F}">
      <dgm:prSet/>
      <dgm:spPr/>
      <dgm:t>
        <a:bodyPr/>
        <a:lstStyle/>
        <a:p>
          <a:endParaRPr lang="en-US"/>
        </a:p>
      </dgm:t>
    </dgm:pt>
    <dgm:pt modelId="{49ACD736-DEB0-4B20-8114-6557930971C6}" type="sibTrans" cxnId="{F65532BC-07C8-48E6-8BC6-6C691FA3357F}">
      <dgm:prSet/>
      <dgm:spPr/>
      <dgm:t>
        <a:bodyPr/>
        <a:lstStyle/>
        <a:p>
          <a:endParaRPr lang="en-US"/>
        </a:p>
      </dgm:t>
    </dgm:pt>
    <dgm:pt modelId="{B663AFC3-A417-426F-A8CE-6048BCA82017}">
      <dgm:prSet/>
      <dgm:spPr/>
      <dgm:t>
        <a:bodyPr/>
        <a:lstStyle/>
        <a:p>
          <a:pPr>
            <a:lnSpc>
              <a:spcPct val="100000"/>
            </a:lnSpc>
          </a:pPr>
          <a:r>
            <a:rPr lang="en-GB" dirty="0"/>
            <a:t>If the stock exceeds 1000 Units or drops below 100 Units a message is shown and the operation </a:t>
          </a:r>
          <a:r>
            <a:rPr lang="en-GB" b="1" u="sng" dirty="0"/>
            <a:t>DOES NOT HAPPEN.</a:t>
          </a:r>
          <a:endParaRPr lang="en-US" b="1" u="sng" dirty="0"/>
        </a:p>
      </dgm:t>
    </dgm:pt>
    <dgm:pt modelId="{4AEA1678-197E-456C-85B8-7548F8F78225}" type="parTrans" cxnId="{135B66B0-6076-42F5-8BEA-47E3FFCA5F2E}">
      <dgm:prSet/>
      <dgm:spPr/>
      <dgm:t>
        <a:bodyPr/>
        <a:lstStyle/>
        <a:p>
          <a:endParaRPr lang="en-US"/>
        </a:p>
      </dgm:t>
    </dgm:pt>
    <dgm:pt modelId="{25A798CE-A831-47BA-96FF-4B43B85D1868}" type="sibTrans" cxnId="{135B66B0-6076-42F5-8BEA-47E3FFCA5F2E}">
      <dgm:prSet/>
      <dgm:spPr/>
      <dgm:t>
        <a:bodyPr/>
        <a:lstStyle/>
        <a:p>
          <a:endParaRPr lang="en-US"/>
        </a:p>
      </dgm:t>
    </dgm:pt>
    <dgm:pt modelId="{4F07FBA1-70B9-45C1-A74B-30F81F76E1E6}">
      <dgm:prSet/>
      <dgm:spPr/>
      <dgm:t>
        <a:bodyPr/>
        <a:lstStyle/>
        <a:p>
          <a:pPr>
            <a:lnSpc>
              <a:spcPct val="100000"/>
            </a:lnSpc>
          </a:pPr>
          <a:r>
            <a:rPr lang="en-GB" b="1" u="sng" dirty="0"/>
            <a:t>Time allowed: 10 minutes</a:t>
          </a:r>
          <a:endParaRPr lang="en-US" b="1" u="sng" dirty="0"/>
        </a:p>
      </dgm:t>
    </dgm:pt>
    <dgm:pt modelId="{2F686C57-C694-4F22-B524-2B8831BBE50D}" type="parTrans" cxnId="{91417B99-2195-4942-9F7C-73F51A0A596E}">
      <dgm:prSet/>
      <dgm:spPr/>
      <dgm:t>
        <a:bodyPr/>
        <a:lstStyle/>
        <a:p>
          <a:endParaRPr lang="en-US"/>
        </a:p>
      </dgm:t>
    </dgm:pt>
    <dgm:pt modelId="{DF7BC924-54AF-4473-9893-4EFD2231F6C0}" type="sibTrans" cxnId="{91417B99-2195-4942-9F7C-73F51A0A596E}">
      <dgm:prSet/>
      <dgm:spPr/>
      <dgm:t>
        <a:bodyPr/>
        <a:lstStyle/>
        <a:p>
          <a:endParaRPr lang="en-US"/>
        </a:p>
      </dgm:t>
    </dgm:pt>
    <dgm:pt modelId="{11FFA459-3334-4498-93FE-F9C3F53D9D5A}" type="pres">
      <dgm:prSet presAssocID="{00C7DFFD-6817-4104-BBC0-5073F542F8FC}" presName="root" presStyleCnt="0">
        <dgm:presLayoutVars>
          <dgm:dir/>
          <dgm:resizeHandles val="exact"/>
        </dgm:presLayoutVars>
      </dgm:prSet>
      <dgm:spPr/>
    </dgm:pt>
    <dgm:pt modelId="{FFFAA3CC-8291-4421-B9C4-F7431BC2562E}" type="pres">
      <dgm:prSet presAssocID="{00B88B80-A75F-42A6-9E78-52C577AFFA32}" presName="compNode" presStyleCnt="0"/>
      <dgm:spPr/>
    </dgm:pt>
    <dgm:pt modelId="{8B735737-BE1F-41B3-A3CA-6FD6F57638DB}" type="pres">
      <dgm:prSet presAssocID="{00B88B80-A75F-42A6-9E78-52C577AFFA32}" presName="bgRect" presStyleLbl="bgShp" presStyleIdx="0" presStyleCnt="4"/>
      <dgm:spPr/>
    </dgm:pt>
    <dgm:pt modelId="{E07588D3-0302-46D7-8049-0592AFA6FB2B}" type="pres">
      <dgm:prSet presAssocID="{00B88B80-A75F-42A6-9E78-52C577AFFA3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rogrammer"/>
        </a:ext>
      </dgm:extLst>
    </dgm:pt>
    <dgm:pt modelId="{78A46D27-86C0-4ABE-8E75-2A9BA777E367}" type="pres">
      <dgm:prSet presAssocID="{00B88B80-A75F-42A6-9E78-52C577AFFA32}" presName="spaceRect" presStyleCnt="0"/>
      <dgm:spPr/>
    </dgm:pt>
    <dgm:pt modelId="{011C7A24-02E4-4944-9C17-97EF36F75EEC}" type="pres">
      <dgm:prSet presAssocID="{00B88B80-A75F-42A6-9E78-52C577AFFA32}" presName="parTx" presStyleLbl="revTx" presStyleIdx="0" presStyleCnt="4">
        <dgm:presLayoutVars>
          <dgm:chMax val="0"/>
          <dgm:chPref val="0"/>
        </dgm:presLayoutVars>
      </dgm:prSet>
      <dgm:spPr/>
    </dgm:pt>
    <dgm:pt modelId="{34916EB6-D2BB-4F07-A002-8BB8388BA175}" type="pres">
      <dgm:prSet presAssocID="{E34BF3CF-B7BE-4027-814B-2AD1DB4B440B}" presName="sibTrans" presStyleCnt="0"/>
      <dgm:spPr/>
    </dgm:pt>
    <dgm:pt modelId="{E3C04FA1-8AC8-4359-A6A3-75326A3565B3}" type="pres">
      <dgm:prSet presAssocID="{3F4CE155-FC9F-4BF4-906E-7291736B2201}" presName="compNode" presStyleCnt="0"/>
      <dgm:spPr/>
    </dgm:pt>
    <dgm:pt modelId="{CCF1DD4C-65A1-463A-B2CA-AAEBFE17FE26}" type="pres">
      <dgm:prSet presAssocID="{3F4CE155-FC9F-4BF4-906E-7291736B2201}" presName="bgRect" presStyleLbl="bgShp" presStyleIdx="1" presStyleCnt="4"/>
      <dgm:spPr/>
    </dgm:pt>
    <dgm:pt modelId="{F8FA44BC-1E3A-4BF5-B1F5-2F8F9F94C798}" type="pres">
      <dgm:prSet presAssocID="{3F4CE155-FC9F-4BF4-906E-7291736B2201}"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nlock"/>
        </a:ext>
      </dgm:extLst>
    </dgm:pt>
    <dgm:pt modelId="{309D4CF8-FA5C-43AF-8447-F517A5C24B90}" type="pres">
      <dgm:prSet presAssocID="{3F4CE155-FC9F-4BF4-906E-7291736B2201}" presName="spaceRect" presStyleCnt="0"/>
      <dgm:spPr/>
    </dgm:pt>
    <dgm:pt modelId="{1D08D099-5A54-4025-8966-565F4A25FD70}" type="pres">
      <dgm:prSet presAssocID="{3F4CE155-FC9F-4BF4-906E-7291736B2201}" presName="parTx" presStyleLbl="revTx" presStyleIdx="1" presStyleCnt="4">
        <dgm:presLayoutVars>
          <dgm:chMax val="0"/>
          <dgm:chPref val="0"/>
        </dgm:presLayoutVars>
      </dgm:prSet>
      <dgm:spPr/>
    </dgm:pt>
    <dgm:pt modelId="{A7CF15BB-8681-4847-9BF7-10BA063BBF8B}" type="pres">
      <dgm:prSet presAssocID="{49ACD736-DEB0-4B20-8114-6557930971C6}" presName="sibTrans" presStyleCnt="0"/>
      <dgm:spPr/>
    </dgm:pt>
    <dgm:pt modelId="{03575AE3-D756-43EA-94C1-7625E181E016}" type="pres">
      <dgm:prSet presAssocID="{B663AFC3-A417-426F-A8CE-6048BCA82017}" presName="compNode" presStyleCnt="0"/>
      <dgm:spPr/>
    </dgm:pt>
    <dgm:pt modelId="{90EEF597-AB73-4CB7-B431-67D6AEF00FCE}" type="pres">
      <dgm:prSet presAssocID="{B663AFC3-A417-426F-A8CE-6048BCA82017}" presName="bgRect" presStyleLbl="bgShp" presStyleIdx="2" presStyleCnt="4"/>
      <dgm:spPr/>
    </dgm:pt>
    <dgm:pt modelId="{AC3986CD-69D3-452D-AAA2-7B597262D0A2}" type="pres">
      <dgm:prSet presAssocID="{B663AFC3-A417-426F-A8CE-6048BCA82017}"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rning"/>
        </a:ext>
      </dgm:extLst>
    </dgm:pt>
    <dgm:pt modelId="{530606B7-AF5B-418B-B221-540D36F47D7F}" type="pres">
      <dgm:prSet presAssocID="{B663AFC3-A417-426F-A8CE-6048BCA82017}" presName="spaceRect" presStyleCnt="0"/>
      <dgm:spPr/>
    </dgm:pt>
    <dgm:pt modelId="{6367496B-3958-448E-8E42-B5444C4C88BC}" type="pres">
      <dgm:prSet presAssocID="{B663AFC3-A417-426F-A8CE-6048BCA82017}" presName="parTx" presStyleLbl="revTx" presStyleIdx="2" presStyleCnt="4">
        <dgm:presLayoutVars>
          <dgm:chMax val="0"/>
          <dgm:chPref val="0"/>
        </dgm:presLayoutVars>
      </dgm:prSet>
      <dgm:spPr/>
    </dgm:pt>
    <dgm:pt modelId="{9A60B26E-AFD1-4C23-8343-90EE80242C2C}" type="pres">
      <dgm:prSet presAssocID="{25A798CE-A831-47BA-96FF-4B43B85D1868}" presName="sibTrans" presStyleCnt="0"/>
      <dgm:spPr/>
    </dgm:pt>
    <dgm:pt modelId="{4C038C86-7DD3-4C53-937D-AFFCCE209006}" type="pres">
      <dgm:prSet presAssocID="{4F07FBA1-70B9-45C1-A74B-30F81F76E1E6}" presName="compNode" presStyleCnt="0"/>
      <dgm:spPr/>
    </dgm:pt>
    <dgm:pt modelId="{8B2B89AF-BC76-48F5-A902-209A0AB50409}" type="pres">
      <dgm:prSet presAssocID="{4F07FBA1-70B9-45C1-A74B-30F81F76E1E6}" presName="bgRect" presStyleLbl="bgShp" presStyleIdx="3" presStyleCnt="4"/>
      <dgm:spPr/>
    </dgm:pt>
    <dgm:pt modelId="{3B18C647-ACE4-46DA-B7AD-6795F273A6D2}" type="pres">
      <dgm:prSet presAssocID="{4F07FBA1-70B9-45C1-A74B-30F81F76E1E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opwatch"/>
        </a:ext>
      </dgm:extLst>
    </dgm:pt>
    <dgm:pt modelId="{64AC38D6-80F0-4F21-947A-D6F02DBADF78}" type="pres">
      <dgm:prSet presAssocID="{4F07FBA1-70B9-45C1-A74B-30F81F76E1E6}" presName="spaceRect" presStyleCnt="0"/>
      <dgm:spPr/>
    </dgm:pt>
    <dgm:pt modelId="{753DF56C-04A0-4A87-A49B-87F5117E1F98}" type="pres">
      <dgm:prSet presAssocID="{4F07FBA1-70B9-45C1-A74B-30F81F76E1E6}" presName="parTx" presStyleLbl="revTx" presStyleIdx="3" presStyleCnt="4">
        <dgm:presLayoutVars>
          <dgm:chMax val="0"/>
          <dgm:chPref val="0"/>
        </dgm:presLayoutVars>
      </dgm:prSet>
      <dgm:spPr/>
    </dgm:pt>
  </dgm:ptLst>
  <dgm:cxnLst>
    <dgm:cxn modelId="{DA2C9C3E-D29F-410E-9E1D-C8158D7C222B}" type="presOf" srcId="{3F4CE155-FC9F-4BF4-906E-7291736B2201}" destId="{1D08D099-5A54-4025-8966-565F4A25FD70}" srcOrd="0" destOrd="0" presId="urn:microsoft.com/office/officeart/2018/2/layout/IconVerticalSolidList"/>
    <dgm:cxn modelId="{91417B99-2195-4942-9F7C-73F51A0A596E}" srcId="{00C7DFFD-6817-4104-BBC0-5073F542F8FC}" destId="{4F07FBA1-70B9-45C1-A74B-30F81F76E1E6}" srcOrd="3" destOrd="0" parTransId="{2F686C57-C694-4F22-B524-2B8831BBE50D}" sibTransId="{DF7BC924-54AF-4473-9893-4EFD2231F6C0}"/>
    <dgm:cxn modelId="{135B66B0-6076-42F5-8BEA-47E3FFCA5F2E}" srcId="{00C7DFFD-6817-4104-BBC0-5073F542F8FC}" destId="{B663AFC3-A417-426F-A8CE-6048BCA82017}" srcOrd="2" destOrd="0" parTransId="{4AEA1678-197E-456C-85B8-7548F8F78225}" sibTransId="{25A798CE-A831-47BA-96FF-4B43B85D1868}"/>
    <dgm:cxn modelId="{F65532BC-07C8-48E6-8BC6-6C691FA3357F}" srcId="{00C7DFFD-6817-4104-BBC0-5073F542F8FC}" destId="{3F4CE155-FC9F-4BF4-906E-7291736B2201}" srcOrd="1" destOrd="0" parTransId="{C2596EE5-2DCE-4724-B26C-88C9D38EE164}" sibTransId="{49ACD736-DEB0-4B20-8114-6557930971C6}"/>
    <dgm:cxn modelId="{9192E6C6-F37C-4225-8A32-BD747DDBD2AE}" type="presOf" srcId="{4F07FBA1-70B9-45C1-A74B-30F81F76E1E6}" destId="{753DF56C-04A0-4A87-A49B-87F5117E1F98}" srcOrd="0" destOrd="0" presId="urn:microsoft.com/office/officeart/2018/2/layout/IconVerticalSolidList"/>
    <dgm:cxn modelId="{BB7364CE-FAE2-49A5-8B6F-EB874E120777}" srcId="{00C7DFFD-6817-4104-BBC0-5073F542F8FC}" destId="{00B88B80-A75F-42A6-9E78-52C577AFFA32}" srcOrd="0" destOrd="0" parTransId="{8ABC3BA0-23F9-460D-872B-5E85E3959ED6}" sibTransId="{E34BF3CF-B7BE-4027-814B-2AD1DB4B440B}"/>
    <dgm:cxn modelId="{7D0724E5-51D1-441C-88D9-578FA6F102DE}" type="presOf" srcId="{00C7DFFD-6817-4104-BBC0-5073F542F8FC}" destId="{11FFA459-3334-4498-93FE-F9C3F53D9D5A}" srcOrd="0" destOrd="0" presId="urn:microsoft.com/office/officeart/2018/2/layout/IconVerticalSolidList"/>
    <dgm:cxn modelId="{C0C175E7-8A72-45F4-BA06-15DC07AFB075}" type="presOf" srcId="{00B88B80-A75F-42A6-9E78-52C577AFFA32}" destId="{011C7A24-02E4-4944-9C17-97EF36F75EEC}" srcOrd="0" destOrd="0" presId="urn:microsoft.com/office/officeart/2018/2/layout/IconVerticalSolidList"/>
    <dgm:cxn modelId="{316D8AF9-F927-49A7-BEBC-F8792C66111F}" type="presOf" srcId="{B663AFC3-A417-426F-A8CE-6048BCA82017}" destId="{6367496B-3958-448E-8E42-B5444C4C88BC}" srcOrd="0" destOrd="0" presId="urn:microsoft.com/office/officeart/2018/2/layout/IconVerticalSolidList"/>
    <dgm:cxn modelId="{583C1223-DD02-49B2-B097-123ABCB66192}" type="presParOf" srcId="{11FFA459-3334-4498-93FE-F9C3F53D9D5A}" destId="{FFFAA3CC-8291-4421-B9C4-F7431BC2562E}" srcOrd="0" destOrd="0" presId="urn:microsoft.com/office/officeart/2018/2/layout/IconVerticalSolidList"/>
    <dgm:cxn modelId="{F9AA0732-4D2E-4B36-B924-AF29D5FD2B0C}" type="presParOf" srcId="{FFFAA3CC-8291-4421-B9C4-F7431BC2562E}" destId="{8B735737-BE1F-41B3-A3CA-6FD6F57638DB}" srcOrd="0" destOrd="0" presId="urn:microsoft.com/office/officeart/2018/2/layout/IconVerticalSolidList"/>
    <dgm:cxn modelId="{79DF7539-30B4-4074-B3CB-6FC8E7C496F8}" type="presParOf" srcId="{FFFAA3CC-8291-4421-B9C4-F7431BC2562E}" destId="{E07588D3-0302-46D7-8049-0592AFA6FB2B}" srcOrd="1" destOrd="0" presId="urn:microsoft.com/office/officeart/2018/2/layout/IconVerticalSolidList"/>
    <dgm:cxn modelId="{24C19AC3-2987-4931-8C47-BE1887ED890F}" type="presParOf" srcId="{FFFAA3CC-8291-4421-B9C4-F7431BC2562E}" destId="{78A46D27-86C0-4ABE-8E75-2A9BA777E367}" srcOrd="2" destOrd="0" presId="urn:microsoft.com/office/officeart/2018/2/layout/IconVerticalSolidList"/>
    <dgm:cxn modelId="{5E9BBA59-F55C-46DF-B623-BE346A417129}" type="presParOf" srcId="{FFFAA3CC-8291-4421-B9C4-F7431BC2562E}" destId="{011C7A24-02E4-4944-9C17-97EF36F75EEC}" srcOrd="3" destOrd="0" presId="urn:microsoft.com/office/officeart/2018/2/layout/IconVerticalSolidList"/>
    <dgm:cxn modelId="{2CCB3027-5396-46DE-BA9D-9FE2AC2B494B}" type="presParOf" srcId="{11FFA459-3334-4498-93FE-F9C3F53D9D5A}" destId="{34916EB6-D2BB-4F07-A002-8BB8388BA175}" srcOrd="1" destOrd="0" presId="urn:microsoft.com/office/officeart/2018/2/layout/IconVerticalSolidList"/>
    <dgm:cxn modelId="{CF83BC7B-9B05-496B-A901-DD7F6EFE8E87}" type="presParOf" srcId="{11FFA459-3334-4498-93FE-F9C3F53D9D5A}" destId="{E3C04FA1-8AC8-4359-A6A3-75326A3565B3}" srcOrd="2" destOrd="0" presId="urn:microsoft.com/office/officeart/2018/2/layout/IconVerticalSolidList"/>
    <dgm:cxn modelId="{85589B63-774A-4250-A672-6B09D3563025}" type="presParOf" srcId="{E3C04FA1-8AC8-4359-A6A3-75326A3565B3}" destId="{CCF1DD4C-65A1-463A-B2CA-AAEBFE17FE26}" srcOrd="0" destOrd="0" presId="urn:microsoft.com/office/officeart/2018/2/layout/IconVerticalSolidList"/>
    <dgm:cxn modelId="{25C06B63-BE49-4F04-9389-3E47F85A8C96}" type="presParOf" srcId="{E3C04FA1-8AC8-4359-A6A3-75326A3565B3}" destId="{F8FA44BC-1E3A-4BF5-B1F5-2F8F9F94C798}" srcOrd="1" destOrd="0" presId="urn:microsoft.com/office/officeart/2018/2/layout/IconVerticalSolidList"/>
    <dgm:cxn modelId="{9F2B43EE-22B9-4AA4-A13E-BD329DDB8400}" type="presParOf" srcId="{E3C04FA1-8AC8-4359-A6A3-75326A3565B3}" destId="{309D4CF8-FA5C-43AF-8447-F517A5C24B90}" srcOrd="2" destOrd="0" presId="urn:microsoft.com/office/officeart/2018/2/layout/IconVerticalSolidList"/>
    <dgm:cxn modelId="{6B5907CF-5240-4B4C-A8D9-3185814C9759}" type="presParOf" srcId="{E3C04FA1-8AC8-4359-A6A3-75326A3565B3}" destId="{1D08D099-5A54-4025-8966-565F4A25FD70}" srcOrd="3" destOrd="0" presId="urn:microsoft.com/office/officeart/2018/2/layout/IconVerticalSolidList"/>
    <dgm:cxn modelId="{98EBE91E-3B27-4367-B23B-7FE34F691B77}" type="presParOf" srcId="{11FFA459-3334-4498-93FE-F9C3F53D9D5A}" destId="{A7CF15BB-8681-4847-9BF7-10BA063BBF8B}" srcOrd="3" destOrd="0" presId="urn:microsoft.com/office/officeart/2018/2/layout/IconVerticalSolidList"/>
    <dgm:cxn modelId="{6CB0C296-FE72-4069-AEA0-96C3BFC2A8E5}" type="presParOf" srcId="{11FFA459-3334-4498-93FE-F9C3F53D9D5A}" destId="{03575AE3-D756-43EA-94C1-7625E181E016}" srcOrd="4" destOrd="0" presId="urn:microsoft.com/office/officeart/2018/2/layout/IconVerticalSolidList"/>
    <dgm:cxn modelId="{FD433FA0-DCC4-42AC-B040-982A6E1BF5B6}" type="presParOf" srcId="{03575AE3-D756-43EA-94C1-7625E181E016}" destId="{90EEF597-AB73-4CB7-B431-67D6AEF00FCE}" srcOrd="0" destOrd="0" presId="urn:microsoft.com/office/officeart/2018/2/layout/IconVerticalSolidList"/>
    <dgm:cxn modelId="{E9C8E271-6070-45AA-BD82-E3104417CC92}" type="presParOf" srcId="{03575AE3-D756-43EA-94C1-7625E181E016}" destId="{AC3986CD-69D3-452D-AAA2-7B597262D0A2}" srcOrd="1" destOrd="0" presId="urn:microsoft.com/office/officeart/2018/2/layout/IconVerticalSolidList"/>
    <dgm:cxn modelId="{EC521E92-A5E6-498B-87F7-A43D1B250C68}" type="presParOf" srcId="{03575AE3-D756-43EA-94C1-7625E181E016}" destId="{530606B7-AF5B-418B-B221-540D36F47D7F}" srcOrd="2" destOrd="0" presId="urn:microsoft.com/office/officeart/2018/2/layout/IconVerticalSolidList"/>
    <dgm:cxn modelId="{2017A2C1-BA47-4D5A-B535-DD2EC1F12F27}" type="presParOf" srcId="{03575AE3-D756-43EA-94C1-7625E181E016}" destId="{6367496B-3958-448E-8E42-B5444C4C88BC}" srcOrd="3" destOrd="0" presId="urn:microsoft.com/office/officeart/2018/2/layout/IconVerticalSolidList"/>
    <dgm:cxn modelId="{AF55E2F6-67F6-4A4F-A3FC-EB58816BF2C4}" type="presParOf" srcId="{11FFA459-3334-4498-93FE-F9C3F53D9D5A}" destId="{9A60B26E-AFD1-4C23-8343-90EE80242C2C}" srcOrd="5" destOrd="0" presId="urn:microsoft.com/office/officeart/2018/2/layout/IconVerticalSolidList"/>
    <dgm:cxn modelId="{6C1D3EB1-2979-4DCB-B04E-F6D7E70D54C6}" type="presParOf" srcId="{11FFA459-3334-4498-93FE-F9C3F53D9D5A}" destId="{4C038C86-7DD3-4C53-937D-AFFCCE209006}" srcOrd="6" destOrd="0" presId="urn:microsoft.com/office/officeart/2018/2/layout/IconVerticalSolidList"/>
    <dgm:cxn modelId="{A3285C0F-EBEF-495D-A0A3-B320F5120CB1}" type="presParOf" srcId="{4C038C86-7DD3-4C53-937D-AFFCCE209006}" destId="{8B2B89AF-BC76-48F5-A902-209A0AB50409}" srcOrd="0" destOrd="0" presId="urn:microsoft.com/office/officeart/2018/2/layout/IconVerticalSolidList"/>
    <dgm:cxn modelId="{DD5035F3-171B-4594-8244-856B37B6691B}" type="presParOf" srcId="{4C038C86-7DD3-4C53-937D-AFFCCE209006}" destId="{3B18C647-ACE4-46DA-B7AD-6795F273A6D2}" srcOrd="1" destOrd="0" presId="urn:microsoft.com/office/officeart/2018/2/layout/IconVerticalSolidList"/>
    <dgm:cxn modelId="{2BA6B6B1-C78B-438A-B6B5-5314BD8F6BF6}" type="presParOf" srcId="{4C038C86-7DD3-4C53-937D-AFFCCE209006}" destId="{64AC38D6-80F0-4F21-947A-D6F02DBADF78}" srcOrd="2" destOrd="0" presId="urn:microsoft.com/office/officeart/2018/2/layout/IconVerticalSolidList"/>
    <dgm:cxn modelId="{AAC8C620-D93C-460F-9A19-DBD2C908DFB6}" type="presParOf" srcId="{4C038C86-7DD3-4C53-937D-AFFCCE209006}" destId="{753DF56C-04A0-4A87-A49B-87F5117E1F98}"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355A1BB-A8C5-473B-AE6E-F4272A1DDED1}"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E2043A22-E638-4683-A9F2-6C7573DF4163}">
      <dgm:prSet/>
      <dgm:spPr/>
      <dgm:t>
        <a:bodyPr/>
        <a:lstStyle/>
        <a:p>
          <a:r>
            <a:rPr lang="en-US" dirty="0"/>
            <a:t>Do I understand what is meant by decomposition?</a:t>
          </a:r>
        </a:p>
      </dgm:t>
    </dgm:pt>
    <dgm:pt modelId="{4AA9BC60-18AF-4E68-AE39-4E02F9105EDC}" type="parTrans" cxnId="{FA643782-790C-4220-9CDC-0FADEBE06588}">
      <dgm:prSet/>
      <dgm:spPr/>
      <dgm:t>
        <a:bodyPr/>
        <a:lstStyle/>
        <a:p>
          <a:endParaRPr lang="en-US"/>
        </a:p>
      </dgm:t>
    </dgm:pt>
    <dgm:pt modelId="{A20D0FB2-E8AF-4436-ABA4-5602074FCCD1}" type="sibTrans" cxnId="{FA643782-790C-4220-9CDC-0FADEBE06588}">
      <dgm:prSet/>
      <dgm:spPr/>
      <dgm:t>
        <a:bodyPr/>
        <a:lstStyle/>
        <a:p>
          <a:endParaRPr lang="en-US"/>
        </a:p>
      </dgm:t>
    </dgm:pt>
    <dgm:pt modelId="{DC75FC86-7547-4958-B342-0467CFAC5714}">
      <dgm:prSet/>
      <dgm:spPr/>
      <dgm:t>
        <a:bodyPr/>
        <a:lstStyle/>
        <a:p>
          <a:r>
            <a:rPr lang="en-GB" dirty="0"/>
            <a:t>Can I explain why decomposition is important in Computational Thinking?</a:t>
          </a:r>
          <a:endParaRPr lang="en-US" dirty="0"/>
        </a:p>
      </dgm:t>
    </dgm:pt>
    <dgm:pt modelId="{39A19C54-019E-4C20-B2D1-76FCCCA7B613}" type="parTrans" cxnId="{EA0F0616-3F6D-46E8-96CA-242E5044A5D4}">
      <dgm:prSet/>
      <dgm:spPr/>
      <dgm:t>
        <a:bodyPr/>
        <a:lstStyle/>
        <a:p>
          <a:endParaRPr lang="en-US"/>
        </a:p>
      </dgm:t>
    </dgm:pt>
    <dgm:pt modelId="{4D614761-B81E-4A4B-8CCF-C9B386FD4E6E}" type="sibTrans" cxnId="{EA0F0616-3F6D-46E8-96CA-242E5044A5D4}">
      <dgm:prSet/>
      <dgm:spPr/>
      <dgm:t>
        <a:bodyPr/>
        <a:lstStyle/>
        <a:p>
          <a:endParaRPr lang="en-US"/>
        </a:p>
      </dgm:t>
    </dgm:pt>
    <dgm:pt modelId="{DB2F452A-C084-4207-93F8-32CEEA5F78DA}">
      <dgm:prSet/>
      <dgm:spPr/>
      <dgm:t>
        <a:bodyPr/>
        <a:lstStyle/>
        <a:p>
          <a:r>
            <a:rPr lang="en-GB" dirty="0"/>
            <a:t>Do I know when the decomposition process has finished?</a:t>
          </a:r>
          <a:endParaRPr lang="en-US" dirty="0"/>
        </a:p>
      </dgm:t>
    </dgm:pt>
    <dgm:pt modelId="{E561D0ED-7B79-45B9-A28E-04186DB5338C}" type="parTrans" cxnId="{3EE87835-0A65-4D7E-B559-73D805F4C5F6}">
      <dgm:prSet/>
      <dgm:spPr/>
      <dgm:t>
        <a:bodyPr/>
        <a:lstStyle/>
        <a:p>
          <a:endParaRPr lang="en-US"/>
        </a:p>
      </dgm:t>
    </dgm:pt>
    <dgm:pt modelId="{9F2B0419-4A12-4970-AB58-1367BFC71606}" type="sibTrans" cxnId="{3EE87835-0A65-4D7E-B559-73D805F4C5F6}">
      <dgm:prSet/>
      <dgm:spPr/>
      <dgm:t>
        <a:bodyPr/>
        <a:lstStyle/>
        <a:p>
          <a:endParaRPr lang="en-US"/>
        </a:p>
      </dgm:t>
    </dgm:pt>
    <dgm:pt modelId="{3A13350F-981D-4053-AA31-E7728FBCC471}">
      <dgm:prSet/>
      <dgm:spPr/>
      <dgm:t>
        <a:bodyPr/>
        <a:lstStyle/>
        <a:p>
          <a:r>
            <a:rPr lang="en-GB" dirty="0"/>
            <a:t>Can I explain what you get at the end of decomposition?</a:t>
          </a:r>
          <a:endParaRPr lang="en-US" dirty="0"/>
        </a:p>
      </dgm:t>
    </dgm:pt>
    <dgm:pt modelId="{547F8D61-5E78-460F-8022-5834027584A4}" type="parTrans" cxnId="{37008C5B-3EB1-4892-85FD-E0A218A9128F}">
      <dgm:prSet/>
      <dgm:spPr/>
      <dgm:t>
        <a:bodyPr/>
        <a:lstStyle/>
        <a:p>
          <a:endParaRPr lang="en-US"/>
        </a:p>
      </dgm:t>
    </dgm:pt>
    <dgm:pt modelId="{B3C04F2A-C233-4DF1-86F3-E2C3B1890449}" type="sibTrans" cxnId="{37008C5B-3EB1-4892-85FD-E0A218A9128F}">
      <dgm:prSet/>
      <dgm:spPr/>
      <dgm:t>
        <a:bodyPr/>
        <a:lstStyle/>
        <a:p>
          <a:endParaRPr lang="en-US"/>
        </a:p>
      </dgm:t>
    </dgm:pt>
    <dgm:pt modelId="{EDF8037D-6863-4D8C-AFCD-F9DF6BF50995}">
      <dgm:prSet/>
      <dgm:spPr/>
      <dgm:t>
        <a:bodyPr/>
        <a:lstStyle/>
        <a:p>
          <a:r>
            <a:rPr lang="en-GB" dirty="0"/>
            <a:t>Can I explain happens after decomposition?</a:t>
          </a:r>
          <a:endParaRPr lang="en-US" dirty="0"/>
        </a:p>
      </dgm:t>
    </dgm:pt>
    <dgm:pt modelId="{A5BBA073-1E89-446D-AFFD-F7D2EC25C438}" type="parTrans" cxnId="{D13F8B37-4022-467B-9045-A1B736C1F259}">
      <dgm:prSet/>
      <dgm:spPr/>
      <dgm:t>
        <a:bodyPr/>
        <a:lstStyle/>
        <a:p>
          <a:endParaRPr lang="en-US"/>
        </a:p>
      </dgm:t>
    </dgm:pt>
    <dgm:pt modelId="{759A7407-C4A6-4422-B57C-134C0BEA2E44}" type="sibTrans" cxnId="{D13F8B37-4022-467B-9045-A1B736C1F259}">
      <dgm:prSet/>
      <dgm:spPr/>
      <dgm:t>
        <a:bodyPr/>
        <a:lstStyle/>
        <a:p>
          <a:endParaRPr lang="en-US"/>
        </a:p>
      </dgm:t>
    </dgm:pt>
    <dgm:pt modelId="{B401C8D2-7684-4C14-8921-D11C58E62226}" type="pres">
      <dgm:prSet presAssocID="{4355A1BB-A8C5-473B-AE6E-F4272A1DDED1}" presName="root" presStyleCnt="0">
        <dgm:presLayoutVars>
          <dgm:dir/>
          <dgm:resizeHandles val="exact"/>
        </dgm:presLayoutVars>
      </dgm:prSet>
      <dgm:spPr/>
    </dgm:pt>
    <dgm:pt modelId="{E52A5016-903C-4252-9B7C-22D8E3996856}" type="pres">
      <dgm:prSet presAssocID="{E2043A22-E638-4683-A9F2-6C7573DF4163}" presName="compNode" presStyleCnt="0"/>
      <dgm:spPr/>
    </dgm:pt>
    <dgm:pt modelId="{0DE6C41A-12A6-44D2-8504-EB8644925FB4}" type="pres">
      <dgm:prSet presAssocID="{E2043A22-E638-4683-A9F2-6C7573DF4163}" presName="bgRect" presStyleLbl="bgShp" presStyleIdx="0" presStyleCnt="5"/>
      <dgm:spPr/>
    </dgm:pt>
    <dgm:pt modelId="{4417934C-2210-4266-8B90-09B209DF317E}" type="pres">
      <dgm:prSet presAssocID="{E2043A22-E638-4683-A9F2-6C7573DF4163}"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736A005E-15D9-4BFA-A801-BE4A5BDF8992}" type="pres">
      <dgm:prSet presAssocID="{E2043A22-E638-4683-A9F2-6C7573DF4163}" presName="spaceRect" presStyleCnt="0"/>
      <dgm:spPr/>
    </dgm:pt>
    <dgm:pt modelId="{AB602C78-04ED-4B4B-83C9-73D3316AD4C3}" type="pres">
      <dgm:prSet presAssocID="{E2043A22-E638-4683-A9F2-6C7573DF4163}" presName="parTx" presStyleLbl="revTx" presStyleIdx="0" presStyleCnt="5">
        <dgm:presLayoutVars>
          <dgm:chMax val="0"/>
          <dgm:chPref val="0"/>
        </dgm:presLayoutVars>
      </dgm:prSet>
      <dgm:spPr/>
    </dgm:pt>
    <dgm:pt modelId="{E4822F99-C2A7-43B0-BB9C-65F93C7ABEA3}" type="pres">
      <dgm:prSet presAssocID="{A20D0FB2-E8AF-4436-ABA4-5602074FCCD1}" presName="sibTrans" presStyleCnt="0"/>
      <dgm:spPr/>
    </dgm:pt>
    <dgm:pt modelId="{BB73D877-2CBB-4DE5-B43F-E7ED09E7BC68}" type="pres">
      <dgm:prSet presAssocID="{DC75FC86-7547-4958-B342-0467CFAC5714}" presName="compNode" presStyleCnt="0"/>
      <dgm:spPr/>
    </dgm:pt>
    <dgm:pt modelId="{3BBCD2A0-19C4-4242-AB60-9DFF39AE94DC}" type="pres">
      <dgm:prSet presAssocID="{DC75FC86-7547-4958-B342-0467CFAC5714}" presName="bgRect" presStyleLbl="bgShp" presStyleIdx="1" presStyleCnt="5"/>
      <dgm:spPr/>
    </dgm:pt>
    <dgm:pt modelId="{5EBAC2F4-3A96-4E64-B9BD-0DE4940B1993}" type="pres">
      <dgm:prSet presAssocID="{DC75FC86-7547-4958-B342-0467CFAC571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ears"/>
        </a:ext>
      </dgm:extLst>
    </dgm:pt>
    <dgm:pt modelId="{C1AF281D-8FD2-4684-AD0D-E75BE92DC8EB}" type="pres">
      <dgm:prSet presAssocID="{DC75FC86-7547-4958-B342-0467CFAC5714}" presName="spaceRect" presStyleCnt="0"/>
      <dgm:spPr/>
    </dgm:pt>
    <dgm:pt modelId="{4F1C1770-08C8-44A5-9590-93D122280BBE}" type="pres">
      <dgm:prSet presAssocID="{DC75FC86-7547-4958-B342-0467CFAC5714}" presName="parTx" presStyleLbl="revTx" presStyleIdx="1" presStyleCnt="5">
        <dgm:presLayoutVars>
          <dgm:chMax val="0"/>
          <dgm:chPref val="0"/>
        </dgm:presLayoutVars>
      </dgm:prSet>
      <dgm:spPr/>
    </dgm:pt>
    <dgm:pt modelId="{FC1E9F3F-B39D-4E2E-A5BA-906811547FD8}" type="pres">
      <dgm:prSet presAssocID="{4D614761-B81E-4A4B-8CCF-C9B386FD4E6E}" presName="sibTrans" presStyleCnt="0"/>
      <dgm:spPr/>
    </dgm:pt>
    <dgm:pt modelId="{DC448F3E-0EC8-4D4A-8178-67AEFCCD9D21}" type="pres">
      <dgm:prSet presAssocID="{DB2F452A-C084-4207-93F8-32CEEA5F78DA}" presName="compNode" presStyleCnt="0"/>
      <dgm:spPr/>
    </dgm:pt>
    <dgm:pt modelId="{C3F041E9-F6A7-403A-8C92-CDF9C101BF4D}" type="pres">
      <dgm:prSet presAssocID="{DB2F452A-C084-4207-93F8-32CEEA5F78DA}" presName="bgRect" presStyleLbl="bgShp" presStyleIdx="2" presStyleCnt="5"/>
      <dgm:spPr/>
    </dgm:pt>
    <dgm:pt modelId="{93F1D73B-A29A-4628-A437-D32B1DA4554C}" type="pres">
      <dgm:prSet presAssocID="{DB2F452A-C084-4207-93F8-32CEEA5F78DA}"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ad with Gears"/>
        </a:ext>
      </dgm:extLst>
    </dgm:pt>
    <dgm:pt modelId="{F90B9E0A-08BF-473B-885A-26D395ABBCEA}" type="pres">
      <dgm:prSet presAssocID="{DB2F452A-C084-4207-93F8-32CEEA5F78DA}" presName="spaceRect" presStyleCnt="0"/>
      <dgm:spPr/>
    </dgm:pt>
    <dgm:pt modelId="{6F244BB5-35AF-4F2E-BA8A-9CA06B168EDE}" type="pres">
      <dgm:prSet presAssocID="{DB2F452A-C084-4207-93F8-32CEEA5F78DA}" presName="parTx" presStyleLbl="revTx" presStyleIdx="2" presStyleCnt="5">
        <dgm:presLayoutVars>
          <dgm:chMax val="0"/>
          <dgm:chPref val="0"/>
        </dgm:presLayoutVars>
      </dgm:prSet>
      <dgm:spPr/>
    </dgm:pt>
    <dgm:pt modelId="{5E0F9C2C-63E8-4759-98BB-8D7FB3E92C72}" type="pres">
      <dgm:prSet presAssocID="{9F2B0419-4A12-4970-AB58-1367BFC71606}" presName="sibTrans" presStyleCnt="0"/>
      <dgm:spPr/>
    </dgm:pt>
    <dgm:pt modelId="{00DDA64C-DFD7-4E2E-BFF8-E9C6ED38DCE8}" type="pres">
      <dgm:prSet presAssocID="{3A13350F-981D-4053-AA31-E7728FBCC471}" presName="compNode" presStyleCnt="0"/>
      <dgm:spPr/>
    </dgm:pt>
    <dgm:pt modelId="{BC3479AA-27C6-4F4D-97BA-72CA50D3F162}" type="pres">
      <dgm:prSet presAssocID="{3A13350F-981D-4053-AA31-E7728FBCC471}" presName="bgRect" presStyleLbl="bgShp" presStyleIdx="3" presStyleCnt="5"/>
      <dgm:spPr/>
    </dgm:pt>
    <dgm:pt modelId="{E02B4D63-A324-4668-8AD4-8097ED5A5D63}" type="pres">
      <dgm:prSet presAssocID="{3A13350F-981D-4053-AA31-E7728FBCC471}"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F0122F27-D2A2-405F-B9CF-4FC52F9F8437}" type="pres">
      <dgm:prSet presAssocID="{3A13350F-981D-4053-AA31-E7728FBCC471}" presName="spaceRect" presStyleCnt="0"/>
      <dgm:spPr/>
    </dgm:pt>
    <dgm:pt modelId="{EAA03F5D-C628-4D65-A0AC-626B5EC25B47}" type="pres">
      <dgm:prSet presAssocID="{3A13350F-981D-4053-AA31-E7728FBCC471}" presName="parTx" presStyleLbl="revTx" presStyleIdx="3" presStyleCnt="5">
        <dgm:presLayoutVars>
          <dgm:chMax val="0"/>
          <dgm:chPref val="0"/>
        </dgm:presLayoutVars>
      </dgm:prSet>
      <dgm:spPr/>
    </dgm:pt>
    <dgm:pt modelId="{948356E3-E287-4878-BB31-372E2FFD6EFA}" type="pres">
      <dgm:prSet presAssocID="{B3C04F2A-C233-4DF1-86F3-E2C3B1890449}" presName="sibTrans" presStyleCnt="0"/>
      <dgm:spPr/>
    </dgm:pt>
    <dgm:pt modelId="{80BEF369-6F63-4142-96BD-EBBB7C0CE39B}" type="pres">
      <dgm:prSet presAssocID="{EDF8037D-6863-4D8C-AFCD-F9DF6BF50995}" presName="compNode" presStyleCnt="0"/>
      <dgm:spPr/>
    </dgm:pt>
    <dgm:pt modelId="{8B452D12-1E72-4418-A606-D7251F51289C}" type="pres">
      <dgm:prSet presAssocID="{EDF8037D-6863-4D8C-AFCD-F9DF6BF50995}" presName="bgRect" presStyleLbl="bgShp" presStyleIdx="4" presStyleCnt="5"/>
      <dgm:spPr/>
    </dgm:pt>
    <dgm:pt modelId="{AAA9551D-B905-499A-BBF8-EAD0C6E1499E}" type="pres">
      <dgm:prSet presAssocID="{EDF8037D-6863-4D8C-AFCD-F9DF6BF5099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pward trend"/>
        </a:ext>
      </dgm:extLst>
    </dgm:pt>
    <dgm:pt modelId="{0CD60DF2-B1F0-4397-9B62-8B17715F730D}" type="pres">
      <dgm:prSet presAssocID="{EDF8037D-6863-4D8C-AFCD-F9DF6BF50995}" presName="spaceRect" presStyleCnt="0"/>
      <dgm:spPr/>
    </dgm:pt>
    <dgm:pt modelId="{3654C263-0970-48F8-A700-6E7758CAA2C3}" type="pres">
      <dgm:prSet presAssocID="{EDF8037D-6863-4D8C-AFCD-F9DF6BF50995}" presName="parTx" presStyleLbl="revTx" presStyleIdx="4" presStyleCnt="5">
        <dgm:presLayoutVars>
          <dgm:chMax val="0"/>
          <dgm:chPref val="0"/>
        </dgm:presLayoutVars>
      </dgm:prSet>
      <dgm:spPr/>
    </dgm:pt>
  </dgm:ptLst>
  <dgm:cxnLst>
    <dgm:cxn modelId="{EA0F0616-3F6D-46E8-96CA-242E5044A5D4}" srcId="{4355A1BB-A8C5-473B-AE6E-F4272A1DDED1}" destId="{DC75FC86-7547-4958-B342-0467CFAC5714}" srcOrd="1" destOrd="0" parTransId="{39A19C54-019E-4C20-B2D1-76FCCCA7B613}" sibTransId="{4D614761-B81E-4A4B-8CCF-C9B386FD4E6E}"/>
    <dgm:cxn modelId="{3EE87835-0A65-4D7E-B559-73D805F4C5F6}" srcId="{4355A1BB-A8C5-473B-AE6E-F4272A1DDED1}" destId="{DB2F452A-C084-4207-93F8-32CEEA5F78DA}" srcOrd="2" destOrd="0" parTransId="{E561D0ED-7B79-45B9-A28E-04186DB5338C}" sibTransId="{9F2B0419-4A12-4970-AB58-1367BFC71606}"/>
    <dgm:cxn modelId="{D13F8B37-4022-467B-9045-A1B736C1F259}" srcId="{4355A1BB-A8C5-473B-AE6E-F4272A1DDED1}" destId="{EDF8037D-6863-4D8C-AFCD-F9DF6BF50995}" srcOrd="4" destOrd="0" parTransId="{A5BBA073-1E89-446D-AFFD-F7D2EC25C438}" sibTransId="{759A7407-C4A6-4422-B57C-134C0BEA2E44}"/>
    <dgm:cxn modelId="{37008C5B-3EB1-4892-85FD-E0A218A9128F}" srcId="{4355A1BB-A8C5-473B-AE6E-F4272A1DDED1}" destId="{3A13350F-981D-4053-AA31-E7728FBCC471}" srcOrd="3" destOrd="0" parTransId="{547F8D61-5E78-460F-8022-5834027584A4}" sibTransId="{B3C04F2A-C233-4DF1-86F3-E2C3B1890449}"/>
    <dgm:cxn modelId="{785B7667-04F4-4310-8A12-FA22F0F18BD3}" type="presOf" srcId="{E2043A22-E638-4683-A9F2-6C7573DF4163}" destId="{AB602C78-04ED-4B4B-83C9-73D3316AD4C3}" srcOrd="0" destOrd="0" presId="urn:microsoft.com/office/officeart/2018/2/layout/IconVerticalSolidList"/>
    <dgm:cxn modelId="{FA643782-790C-4220-9CDC-0FADEBE06588}" srcId="{4355A1BB-A8C5-473B-AE6E-F4272A1DDED1}" destId="{E2043A22-E638-4683-A9F2-6C7573DF4163}" srcOrd="0" destOrd="0" parTransId="{4AA9BC60-18AF-4E68-AE39-4E02F9105EDC}" sibTransId="{A20D0FB2-E8AF-4436-ABA4-5602074FCCD1}"/>
    <dgm:cxn modelId="{932C3D89-313E-4EDF-8EFA-D802DE2F71EE}" type="presOf" srcId="{3A13350F-981D-4053-AA31-E7728FBCC471}" destId="{EAA03F5D-C628-4D65-A0AC-626B5EC25B47}" srcOrd="0" destOrd="0" presId="urn:microsoft.com/office/officeart/2018/2/layout/IconVerticalSolidList"/>
    <dgm:cxn modelId="{BE091591-9E5D-45D9-AC2E-F7E8D69B56B2}" type="presOf" srcId="{EDF8037D-6863-4D8C-AFCD-F9DF6BF50995}" destId="{3654C263-0970-48F8-A700-6E7758CAA2C3}" srcOrd="0" destOrd="0" presId="urn:microsoft.com/office/officeart/2018/2/layout/IconVerticalSolidList"/>
    <dgm:cxn modelId="{0A20DCB8-0AEA-48FF-A523-ED0D9506F560}" type="presOf" srcId="{DB2F452A-C084-4207-93F8-32CEEA5F78DA}" destId="{6F244BB5-35AF-4F2E-BA8A-9CA06B168EDE}" srcOrd="0" destOrd="0" presId="urn:microsoft.com/office/officeart/2018/2/layout/IconVerticalSolidList"/>
    <dgm:cxn modelId="{D8B755C4-C41E-4EA9-ADAB-1C8A4EFAFE68}" type="presOf" srcId="{DC75FC86-7547-4958-B342-0467CFAC5714}" destId="{4F1C1770-08C8-44A5-9590-93D122280BBE}" srcOrd="0" destOrd="0" presId="urn:microsoft.com/office/officeart/2018/2/layout/IconVerticalSolidList"/>
    <dgm:cxn modelId="{5A3185F4-3F61-4B2B-B943-1CD154CBF10D}" type="presOf" srcId="{4355A1BB-A8C5-473B-AE6E-F4272A1DDED1}" destId="{B401C8D2-7684-4C14-8921-D11C58E62226}" srcOrd="0" destOrd="0" presId="urn:microsoft.com/office/officeart/2018/2/layout/IconVerticalSolidList"/>
    <dgm:cxn modelId="{8755FBF0-14A6-4809-A99F-5F1A0A83247E}" type="presParOf" srcId="{B401C8D2-7684-4C14-8921-D11C58E62226}" destId="{E52A5016-903C-4252-9B7C-22D8E3996856}" srcOrd="0" destOrd="0" presId="urn:microsoft.com/office/officeart/2018/2/layout/IconVerticalSolidList"/>
    <dgm:cxn modelId="{5183D66A-47B1-4A88-A108-B8028E5A264A}" type="presParOf" srcId="{E52A5016-903C-4252-9B7C-22D8E3996856}" destId="{0DE6C41A-12A6-44D2-8504-EB8644925FB4}" srcOrd="0" destOrd="0" presId="urn:microsoft.com/office/officeart/2018/2/layout/IconVerticalSolidList"/>
    <dgm:cxn modelId="{E04848A2-A502-4068-98F3-F54299D374A8}" type="presParOf" srcId="{E52A5016-903C-4252-9B7C-22D8E3996856}" destId="{4417934C-2210-4266-8B90-09B209DF317E}" srcOrd="1" destOrd="0" presId="urn:microsoft.com/office/officeart/2018/2/layout/IconVerticalSolidList"/>
    <dgm:cxn modelId="{1905820E-0B2A-49F6-A254-83A9581F2DDA}" type="presParOf" srcId="{E52A5016-903C-4252-9B7C-22D8E3996856}" destId="{736A005E-15D9-4BFA-A801-BE4A5BDF8992}" srcOrd="2" destOrd="0" presId="urn:microsoft.com/office/officeart/2018/2/layout/IconVerticalSolidList"/>
    <dgm:cxn modelId="{D356A387-71C4-4BB2-8786-785AA31BD0F0}" type="presParOf" srcId="{E52A5016-903C-4252-9B7C-22D8E3996856}" destId="{AB602C78-04ED-4B4B-83C9-73D3316AD4C3}" srcOrd="3" destOrd="0" presId="urn:microsoft.com/office/officeart/2018/2/layout/IconVerticalSolidList"/>
    <dgm:cxn modelId="{EB9CDFBB-3F8B-4159-B264-33240DFF8D7B}" type="presParOf" srcId="{B401C8D2-7684-4C14-8921-D11C58E62226}" destId="{E4822F99-C2A7-43B0-BB9C-65F93C7ABEA3}" srcOrd="1" destOrd="0" presId="urn:microsoft.com/office/officeart/2018/2/layout/IconVerticalSolidList"/>
    <dgm:cxn modelId="{20197796-FE31-48AE-987D-18B4E7729A16}" type="presParOf" srcId="{B401C8D2-7684-4C14-8921-D11C58E62226}" destId="{BB73D877-2CBB-4DE5-B43F-E7ED09E7BC68}" srcOrd="2" destOrd="0" presId="urn:microsoft.com/office/officeart/2018/2/layout/IconVerticalSolidList"/>
    <dgm:cxn modelId="{F0A155FD-7586-4FF2-B216-E25818636E0E}" type="presParOf" srcId="{BB73D877-2CBB-4DE5-B43F-E7ED09E7BC68}" destId="{3BBCD2A0-19C4-4242-AB60-9DFF39AE94DC}" srcOrd="0" destOrd="0" presId="urn:microsoft.com/office/officeart/2018/2/layout/IconVerticalSolidList"/>
    <dgm:cxn modelId="{9DBE2985-CB63-4CCA-B1B7-F519EB8D9B9D}" type="presParOf" srcId="{BB73D877-2CBB-4DE5-B43F-E7ED09E7BC68}" destId="{5EBAC2F4-3A96-4E64-B9BD-0DE4940B1993}" srcOrd="1" destOrd="0" presId="urn:microsoft.com/office/officeart/2018/2/layout/IconVerticalSolidList"/>
    <dgm:cxn modelId="{33ABAEF4-BBBC-41F5-9C24-654B8113CE1D}" type="presParOf" srcId="{BB73D877-2CBB-4DE5-B43F-E7ED09E7BC68}" destId="{C1AF281D-8FD2-4684-AD0D-E75BE92DC8EB}" srcOrd="2" destOrd="0" presId="urn:microsoft.com/office/officeart/2018/2/layout/IconVerticalSolidList"/>
    <dgm:cxn modelId="{6B4FDF0D-4C00-49CD-9014-8E28921BB439}" type="presParOf" srcId="{BB73D877-2CBB-4DE5-B43F-E7ED09E7BC68}" destId="{4F1C1770-08C8-44A5-9590-93D122280BBE}" srcOrd="3" destOrd="0" presId="urn:microsoft.com/office/officeart/2018/2/layout/IconVerticalSolidList"/>
    <dgm:cxn modelId="{06E39F7F-73B1-443F-BAAB-2C8F2C48F95E}" type="presParOf" srcId="{B401C8D2-7684-4C14-8921-D11C58E62226}" destId="{FC1E9F3F-B39D-4E2E-A5BA-906811547FD8}" srcOrd="3" destOrd="0" presId="urn:microsoft.com/office/officeart/2018/2/layout/IconVerticalSolidList"/>
    <dgm:cxn modelId="{CE80516B-3C99-46F4-8C93-C7784F6586E5}" type="presParOf" srcId="{B401C8D2-7684-4C14-8921-D11C58E62226}" destId="{DC448F3E-0EC8-4D4A-8178-67AEFCCD9D21}" srcOrd="4" destOrd="0" presId="urn:microsoft.com/office/officeart/2018/2/layout/IconVerticalSolidList"/>
    <dgm:cxn modelId="{3E587E19-5783-45BB-8FA2-346A51F21726}" type="presParOf" srcId="{DC448F3E-0EC8-4D4A-8178-67AEFCCD9D21}" destId="{C3F041E9-F6A7-403A-8C92-CDF9C101BF4D}" srcOrd="0" destOrd="0" presId="urn:microsoft.com/office/officeart/2018/2/layout/IconVerticalSolidList"/>
    <dgm:cxn modelId="{D1E8BA7A-F3B1-4DDD-901C-A735E7CC5D10}" type="presParOf" srcId="{DC448F3E-0EC8-4D4A-8178-67AEFCCD9D21}" destId="{93F1D73B-A29A-4628-A437-D32B1DA4554C}" srcOrd="1" destOrd="0" presId="urn:microsoft.com/office/officeart/2018/2/layout/IconVerticalSolidList"/>
    <dgm:cxn modelId="{48DB1839-77F9-49FF-95DE-03AB93811CEC}" type="presParOf" srcId="{DC448F3E-0EC8-4D4A-8178-67AEFCCD9D21}" destId="{F90B9E0A-08BF-473B-885A-26D395ABBCEA}" srcOrd="2" destOrd="0" presId="urn:microsoft.com/office/officeart/2018/2/layout/IconVerticalSolidList"/>
    <dgm:cxn modelId="{4A6D8002-C671-4090-8635-6880F9BDCE13}" type="presParOf" srcId="{DC448F3E-0EC8-4D4A-8178-67AEFCCD9D21}" destId="{6F244BB5-35AF-4F2E-BA8A-9CA06B168EDE}" srcOrd="3" destOrd="0" presId="urn:microsoft.com/office/officeart/2018/2/layout/IconVerticalSolidList"/>
    <dgm:cxn modelId="{22DDF2D9-65CF-41E7-80C3-6DDA5D6B8E99}" type="presParOf" srcId="{B401C8D2-7684-4C14-8921-D11C58E62226}" destId="{5E0F9C2C-63E8-4759-98BB-8D7FB3E92C72}" srcOrd="5" destOrd="0" presId="urn:microsoft.com/office/officeart/2018/2/layout/IconVerticalSolidList"/>
    <dgm:cxn modelId="{4B2903B6-2165-4989-8ECE-93D2283FFD51}" type="presParOf" srcId="{B401C8D2-7684-4C14-8921-D11C58E62226}" destId="{00DDA64C-DFD7-4E2E-BFF8-E9C6ED38DCE8}" srcOrd="6" destOrd="0" presId="urn:microsoft.com/office/officeart/2018/2/layout/IconVerticalSolidList"/>
    <dgm:cxn modelId="{84BD082D-E1C8-4147-91B7-C9399A12022E}" type="presParOf" srcId="{00DDA64C-DFD7-4E2E-BFF8-E9C6ED38DCE8}" destId="{BC3479AA-27C6-4F4D-97BA-72CA50D3F162}" srcOrd="0" destOrd="0" presId="urn:microsoft.com/office/officeart/2018/2/layout/IconVerticalSolidList"/>
    <dgm:cxn modelId="{65980220-77E5-44F0-9822-7A673FC72EFF}" type="presParOf" srcId="{00DDA64C-DFD7-4E2E-BFF8-E9C6ED38DCE8}" destId="{E02B4D63-A324-4668-8AD4-8097ED5A5D63}" srcOrd="1" destOrd="0" presId="urn:microsoft.com/office/officeart/2018/2/layout/IconVerticalSolidList"/>
    <dgm:cxn modelId="{2E68AAA2-8A9D-4AFD-BCB7-6B353956A8A5}" type="presParOf" srcId="{00DDA64C-DFD7-4E2E-BFF8-E9C6ED38DCE8}" destId="{F0122F27-D2A2-405F-B9CF-4FC52F9F8437}" srcOrd="2" destOrd="0" presId="urn:microsoft.com/office/officeart/2018/2/layout/IconVerticalSolidList"/>
    <dgm:cxn modelId="{5784B5F2-5A53-436C-8251-901F60282B70}" type="presParOf" srcId="{00DDA64C-DFD7-4E2E-BFF8-E9C6ED38DCE8}" destId="{EAA03F5D-C628-4D65-A0AC-626B5EC25B47}" srcOrd="3" destOrd="0" presId="urn:microsoft.com/office/officeart/2018/2/layout/IconVerticalSolidList"/>
    <dgm:cxn modelId="{336A6B16-B136-4D2F-BA90-44FAE05FE303}" type="presParOf" srcId="{B401C8D2-7684-4C14-8921-D11C58E62226}" destId="{948356E3-E287-4878-BB31-372E2FFD6EFA}" srcOrd="7" destOrd="0" presId="urn:microsoft.com/office/officeart/2018/2/layout/IconVerticalSolidList"/>
    <dgm:cxn modelId="{E534515E-94F7-4369-B49A-585544E36E36}" type="presParOf" srcId="{B401C8D2-7684-4C14-8921-D11C58E62226}" destId="{80BEF369-6F63-4142-96BD-EBBB7C0CE39B}" srcOrd="8" destOrd="0" presId="urn:microsoft.com/office/officeart/2018/2/layout/IconVerticalSolidList"/>
    <dgm:cxn modelId="{FCB23669-F60D-47A7-BC50-D605E8CCFFD1}" type="presParOf" srcId="{80BEF369-6F63-4142-96BD-EBBB7C0CE39B}" destId="{8B452D12-1E72-4418-A606-D7251F51289C}" srcOrd="0" destOrd="0" presId="urn:microsoft.com/office/officeart/2018/2/layout/IconVerticalSolidList"/>
    <dgm:cxn modelId="{928C4930-E9E0-4864-A00F-9E5F823302F3}" type="presParOf" srcId="{80BEF369-6F63-4142-96BD-EBBB7C0CE39B}" destId="{AAA9551D-B905-499A-BBF8-EAD0C6E1499E}" srcOrd="1" destOrd="0" presId="urn:microsoft.com/office/officeart/2018/2/layout/IconVerticalSolidList"/>
    <dgm:cxn modelId="{869211A3-A929-41D6-984E-A252C29B78DC}" type="presParOf" srcId="{80BEF369-6F63-4142-96BD-EBBB7C0CE39B}" destId="{0CD60DF2-B1F0-4397-9B62-8B17715F730D}" srcOrd="2" destOrd="0" presId="urn:microsoft.com/office/officeart/2018/2/layout/IconVerticalSolidList"/>
    <dgm:cxn modelId="{022907D3-0A92-44B7-93BF-DBE372BDD903}" type="presParOf" srcId="{80BEF369-6F63-4142-96BD-EBBB7C0CE39B}" destId="{3654C263-0970-48F8-A700-6E7758CAA2C3}"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BACC37-4152-4F56-A766-8C1853EEB376}"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595E490-5D2E-4B7A-B0BD-567137DFF584}">
      <dgm:prSet/>
      <dgm:spPr/>
      <dgm:t>
        <a:bodyPr/>
        <a:lstStyle/>
        <a:p>
          <a:pPr>
            <a:lnSpc>
              <a:spcPct val="100000"/>
            </a:lnSpc>
          </a:pPr>
          <a:r>
            <a:rPr lang="en-GB" dirty="0"/>
            <a:t>Being able to write a program means being able to think a little like a computer.</a:t>
          </a:r>
          <a:endParaRPr lang="en-US" dirty="0"/>
        </a:p>
      </dgm:t>
    </dgm:pt>
    <dgm:pt modelId="{569015CA-52AE-4D18-912B-7E7E3EF22EDD}" type="parTrans" cxnId="{03A03476-67B7-454F-876B-D22BCB62291A}">
      <dgm:prSet/>
      <dgm:spPr/>
      <dgm:t>
        <a:bodyPr/>
        <a:lstStyle/>
        <a:p>
          <a:endParaRPr lang="en-US"/>
        </a:p>
      </dgm:t>
    </dgm:pt>
    <dgm:pt modelId="{F7F165FE-F4FF-4380-A7B6-DD548A86C50B}" type="sibTrans" cxnId="{03A03476-67B7-454F-876B-D22BCB62291A}">
      <dgm:prSet/>
      <dgm:spPr/>
      <dgm:t>
        <a:bodyPr/>
        <a:lstStyle/>
        <a:p>
          <a:endParaRPr lang="en-US"/>
        </a:p>
      </dgm:t>
    </dgm:pt>
    <dgm:pt modelId="{F279F157-D278-434C-9FF6-95759A62B107}">
      <dgm:prSet/>
      <dgm:spPr/>
      <dgm:t>
        <a:bodyPr/>
        <a:lstStyle/>
        <a:p>
          <a:pPr>
            <a:lnSpc>
              <a:spcPct val="100000"/>
            </a:lnSpc>
          </a:pPr>
          <a:r>
            <a:rPr lang="en-GB" dirty="0"/>
            <a:t>There are certain things a program needs to be able to do, and others it doesn’t.</a:t>
          </a:r>
          <a:endParaRPr lang="en-US" dirty="0"/>
        </a:p>
      </dgm:t>
    </dgm:pt>
    <dgm:pt modelId="{2537EBB9-F0BE-41F7-8EDF-08501AA36FAA}" type="parTrans" cxnId="{4AFACF0A-1B3C-4593-92B0-3DD8A38EC647}">
      <dgm:prSet/>
      <dgm:spPr/>
      <dgm:t>
        <a:bodyPr/>
        <a:lstStyle/>
        <a:p>
          <a:endParaRPr lang="en-US"/>
        </a:p>
      </dgm:t>
    </dgm:pt>
    <dgm:pt modelId="{343A2129-AA00-476B-AE7C-FEA78ACFCBFB}" type="sibTrans" cxnId="{4AFACF0A-1B3C-4593-92B0-3DD8A38EC647}">
      <dgm:prSet/>
      <dgm:spPr/>
      <dgm:t>
        <a:bodyPr/>
        <a:lstStyle/>
        <a:p>
          <a:endParaRPr lang="en-US"/>
        </a:p>
      </dgm:t>
    </dgm:pt>
    <dgm:pt modelId="{E03AE39F-6C77-4719-82AA-A492DD92B2A7}">
      <dgm:prSet/>
      <dgm:spPr/>
      <dgm:t>
        <a:bodyPr/>
        <a:lstStyle/>
        <a:p>
          <a:pPr>
            <a:lnSpc>
              <a:spcPct val="100000"/>
            </a:lnSpc>
          </a:pPr>
          <a:r>
            <a:rPr lang="en-GB" dirty="0"/>
            <a:t>You need to be aware of any variables required.</a:t>
          </a:r>
          <a:endParaRPr lang="en-US" dirty="0"/>
        </a:p>
      </dgm:t>
    </dgm:pt>
    <dgm:pt modelId="{0625BA5E-08BF-41F2-A925-84FA376C6B3D}" type="parTrans" cxnId="{19F9C6A4-ADC1-4290-BFB2-1C8D8500F635}">
      <dgm:prSet/>
      <dgm:spPr/>
      <dgm:t>
        <a:bodyPr/>
        <a:lstStyle/>
        <a:p>
          <a:endParaRPr lang="en-US"/>
        </a:p>
      </dgm:t>
    </dgm:pt>
    <dgm:pt modelId="{F590F2A0-E597-42DF-BEEB-5E1A02EA04CE}" type="sibTrans" cxnId="{19F9C6A4-ADC1-4290-BFB2-1C8D8500F635}">
      <dgm:prSet/>
      <dgm:spPr/>
      <dgm:t>
        <a:bodyPr/>
        <a:lstStyle/>
        <a:p>
          <a:endParaRPr lang="en-US"/>
        </a:p>
      </dgm:t>
    </dgm:pt>
    <dgm:pt modelId="{6F0D2FAE-71A2-4760-80EC-9FA6470020B5}">
      <dgm:prSet/>
      <dgm:spPr/>
      <dgm:t>
        <a:bodyPr/>
        <a:lstStyle/>
        <a:p>
          <a:pPr>
            <a:lnSpc>
              <a:spcPct val="100000"/>
            </a:lnSpc>
          </a:pPr>
          <a:r>
            <a:rPr lang="en-GB" dirty="0"/>
            <a:t>You will need to be aware of any logic required.</a:t>
          </a:r>
          <a:endParaRPr lang="en-US" dirty="0"/>
        </a:p>
      </dgm:t>
    </dgm:pt>
    <dgm:pt modelId="{64175D38-1311-41EC-B423-067FC9246275}" type="parTrans" cxnId="{0091D192-CAFA-4397-9888-5B2E9713F959}">
      <dgm:prSet/>
      <dgm:spPr/>
      <dgm:t>
        <a:bodyPr/>
        <a:lstStyle/>
        <a:p>
          <a:endParaRPr lang="en-US"/>
        </a:p>
      </dgm:t>
    </dgm:pt>
    <dgm:pt modelId="{520BD11A-DCAB-4907-9833-0F4E3020CACF}" type="sibTrans" cxnId="{0091D192-CAFA-4397-9888-5B2E9713F959}">
      <dgm:prSet/>
      <dgm:spPr/>
      <dgm:t>
        <a:bodyPr/>
        <a:lstStyle/>
        <a:p>
          <a:endParaRPr lang="en-US"/>
        </a:p>
      </dgm:t>
    </dgm:pt>
    <dgm:pt modelId="{D2286B41-A1AC-4FA5-B8E8-DDB634CCBF95}">
      <dgm:prSet/>
      <dgm:spPr/>
      <dgm:t>
        <a:bodyPr/>
        <a:lstStyle/>
        <a:p>
          <a:pPr>
            <a:lnSpc>
              <a:spcPct val="100000"/>
            </a:lnSpc>
          </a:pPr>
          <a:r>
            <a:rPr lang="en-GB" dirty="0"/>
            <a:t>You need to break everything down into simple tasks.</a:t>
          </a:r>
          <a:endParaRPr lang="en-US" dirty="0"/>
        </a:p>
      </dgm:t>
    </dgm:pt>
    <dgm:pt modelId="{318E6FBA-2ABA-42BA-AE0E-3FAB411CFE0D}" type="parTrans" cxnId="{DDADE276-E25D-44AA-9266-C8137B02AF20}">
      <dgm:prSet/>
      <dgm:spPr/>
      <dgm:t>
        <a:bodyPr/>
        <a:lstStyle/>
        <a:p>
          <a:endParaRPr lang="en-US"/>
        </a:p>
      </dgm:t>
    </dgm:pt>
    <dgm:pt modelId="{FA08C9A7-EE26-4A06-9154-2E8ED8ABAAD3}" type="sibTrans" cxnId="{DDADE276-E25D-44AA-9266-C8137B02AF20}">
      <dgm:prSet/>
      <dgm:spPr/>
      <dgm:t>
        <a:bodyPr/>
        <a:lstStyle/>
        <a:p>
          <a:endParaRPr lang="en-US"/>
        </a:p>
      </dgm:t>
    </dgm:pt>
    <dgm:pt modelId="{706B290A-DE05-4803-BB47-9F934F85463D}">
      <dgm:prSet/>
      <dgm:spPr/>
      <dgm:t>
        <a:bodyPr/>
        <a:lstStyle/>
        <a:p>
          <a:pPr>
            <a:lnSpc>
              <a:spcPct val="100000"/>
            </a:lnSpc>
          </a:pPr>
          <a:r>
            <a:rPr lang="en-GB" dirty="0"/>
            <a:t>The four steps of computational thinking are shown in the next slide:</a:t>
          </a:r>
          <a:endParaRPr lang="en-US" dirty="0"/>
        </a:p>
      </dgm:t>
    </dgm:pt>
    <dgm:pt modelId="{D273EA87-0C89-4561-8D0C-5CE02BE633FF}" type="parTrans" cxnId="{0477FE20-C91A-4565-86DD-46B10BD0D39F}">
      <dgm:prSet/>
      <dgm:spPr/>
      <dgm:t>
        <a:bodyPr/>
        <a:lstStyle/>
        <a:p>
          <a:endParaRPr lang="en-US"/>
        </a:p>
      </dgm:t>
    </dgm:pt>
    <dgm:pt modelId="{B36D1332-EF73-4E2B-931F-F2530C120C6E}" type="sibTrans" cxnId="{0477FE20-C91A-4565-86DD-46B10BD0D39F}">
      <dgm:prSet/>
      <dgm:spPr/>
      <dgm:t>
        <a:bodyPr/>
        <a:lstStyle/>
        <a:p>
          <a:endParaRPr lang="en-US"/>
        </a:p>
      </dgm:t>
    </dgm:pt>
    <dgm:pt modelId="{050CA1FC-657E-4CE0-B72B-12D5087EBA65}" type="pres">
      <dgm:prSet presAssocID="{55BACC37-4152-4F56-A766-8C1853EEB376}" presName="root" presStyleCnt="0">
        <dgm:presLayoutVars>
          <dgm:dir/>
          <dgm:resizeHandles val="exact"/>
        </dgm:presLayoutVars>
      </dgm:prSet>
      <dgm:spPr/>
    </dgm:pt>
    <dgm:pt modelId="{BE585457-8DD8-4554-9F28-21D458DEEB99}" type="pres">
      <dgm:prSet presAssocID="{7595E490-5D2E-4B7A-B0BD-567137DFF584}" presName="compNode" presStyleCnt="0"/>
      <dgm:spPr/>
    </dgm:pt>
    <dgm:pt modelId="{5D256AD5-2DB3-4C8B-9F1C-BBC0EA107E28}" type="pres">
      <dgm:prSet presAssocID="{7595E490-5D2E-4B7A-B0BD-567137DFF584}" presName="bgRect" presStyleLbl="bgShp" presStyleIdx="0" presStyleCnt="6"/>
      <dgm:spPr/>
    </dgm:pt>
    <dgm:pt modelId="{A3ED40EE-336B-4690-A255-27E90D995504}" type="pres">
      <dgm:prSet presAssocID="{7595E490-5D2E-4B7A-B0BD-567137DFF584}"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ext>
      </dgm:extLst>
    </dgm:pt>
    <dgm:pt modelId="{50ACD853-4D1C-4CB8-8262-0028C462215C}" type="pres">
      <dgm:prSet presAssocID="{7595E490-5D2E-4B7A-B0BD-567137DFF584}" presName="spaceRect" presStyleCnt="0"/>
      <dgm:spPr/>
    </dgm:pt>
    <dgm:pt modelId="{6E40EBD8-0223-4DFD-9FDD-14B7A8F604DB}" type="pres">
      <dgm:prSet presAssocID="{7595E490-5D2E-4B7A-B0BD-567137DFF584}" presName="parTx" presStyleLbl="revTx" presStyleIdx="0" presStyleCnt="6">
        <dgm:presLayoutVars>
          <dgm:chMax val="0"/>
          <dgm:chPref val="0"/>
        </dgm:presLayoutVars>
      </dgm:prSet>
      <dgm:spPr/>
    </dgm:pt>
    <dgm:pt modelId="{20539028-2260-4411-B2EA-A13BC41C3E5C}" type="pres">
      <dgm:prSet presAssocID="{F7F165FE-F4FF-4380-A7B6-DD548A86C50B}" presName="sibTrans" presStyleCnt="0"/>
      <dgm:spPr/>
    </dgm:pt>
    <dgm:pt modelId="{1ED64C51-CAA9-41D3-891A-A1271D0AF885}" type="pres">
      <dgm:prSet presAssocID="{F279F157-D278-434C-9FF6-95759A62B107}" presName="compNode" presStyleCnt="0"/>
      <dgm:spPr/>
    </dgm:pt>
    <dgm:pt modelId="{C6221BE0-1E4C-4949-85D3-85B4875A19ED}" type="pres">
      <dgm:prSet presAssocID="{F279F157-D278-434C-9FF6-95759A62B107}" presName="bgRect" presStyleLbl="bgShp" presStyleIdx="1" presStyleCnt="6"/>
      <dgm:spPr/>
    </dgm:pt>
    <dgm:pt modelId="{68B038B1-935E-4970-A587-D4776BEC4846}" type="pres">
      <dgm:prSet presAssocID="{F279F157-D278-434C-9FF6-95759A62B10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Presentation with Checklist"/>
        </a:ext>
      </dgm:extLst>
    </dgm:pt>
    <dgm:pt modelId="{E46D6332-61AB-4F24-8A82-B33F04B66B23}" type="pres">
      <dgm:prSet presAssocID="{F279F157-D278-434C-9FF6-95759A62B107}" presName="spaceRect" presStyleCnt="0"/>
      <dgm:spPr/>
    </dgm:pt>
    <dgm:pt modelId="{D5963EB7-EDFD-4763-A2BC-4D9560F8694C}" type="pres">
      <dgm:prSet presAssocID="{F279F157-D278-434C-9FF6-95759A62B107}" presName="parTx" presStyleLbl="revTx" presStyleIdx="1" presStyleCnt="6">
        <dgm:presLayoutVars>
          <dgm:chMax val="0"/>
          <dgm:chPref val="0"/>
        </dgm:presLayoutVars>
      </dgm:prSet>
      <dgm:spPr/>
    </dgm:pt>
    <dgm:pt modelId="{17EF0F0D-0D47-4BF7-ACB0-BD33BACF78A3}" type="pres">
      <dgm:prSet presAssocID="{343A2129-AA00-476B-AE7C-FEA78ACFCBFB}" presName="sibTrans" presStyleCnt="0"/>
      <dgm:spPr/>
    </dgm:pt>
    <dgm:pt modelId="{DD3B044D-3EAC-47E0-B46B-7262DD98B9FC}" type="pres">
      <dgm:prSet presAssocID="{E03AE39F-6C77-4719-82AA-A492DD92B2A7}" presName="compNode" presStyleCnt="0"/>
      <dgm:spPr/>
    </dgm:pt>
    <dgm:pt modelId="{8E05EB85-E15D-4976-A757-77B3817B724E}" type="pres">
      <dgm:prSet presAssocID="{E03AE39F-6C77-4719-82AA-A492DD92B2A7}" presName="bgRect" presStyleLbl="bgShp" presStyleIdx="2" presStyleCnt="6" custLinFactNeighborX="3" custLinFactNeighborY="4706"/>
      <dgm:spPr/>
    </dgm:pt>
    <dgm:pt modelId="{CFDC52E6-4958-4C95-B51B-CC3EDC82B8AF}" type="pres">
      <dgm:prSet presAssocID="{E03AE39F-6C77-4719-82AA-A492DD92B2A7}"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0539A1D5-0442-488B-B6BB-49B07569697C}" type="pres">
      <dgm:prSet presAssocID="{E03AE39F-6C77-4719-82AA-A492DD92B2A7}" presName="spaceRect" presStyleCnt="0"/>
      <dgm:spPr/>
    </dgm:pt>
    <dgm:pt modelId="{FE825B27-BF00-43A0-8076-A380236E0324}" type="pres">
      <dgm:prSet presAssocID="{E03AE39F-6C77-4719-82AA-A492DD92B2A7}" presName="parTx" presStyleLbl="revTx" presStyleIdx="2" presStyleCnt="6">
        <dgm:presLayoutVars>
          <dgm:chMax val="0"/>
          <dgm:chPref val="0"/>
        </dgm:presLayoutVars>
      </dgm:prSet>
      <dgm:spPr/>
    </dgm:pt>
    <dgm:pt modelId="{18E8F78E-DE9E-4026-9A89-1DDDA8D78643}" type="pres">
      <dgm:prSet presAssocID="{F590F2A0-E597-42DF-BEEB-5E1A02EA04CE}" presName="sibTrans" presStyleCnt="0"/>
      <dgm:spPr/>
    </dgm:pt>
    <dgm:pt modelId="{91A61973-FA7E-47C6-AB48-A3FB5D012FC5}" type="pres">
      <dgm:prSet presAssocID="{6F0D2FAE-71A2-4760-80EC-9FA6470020B5}" presName="compNode" presStyleCnt="0"/>
      <dgm:spPr/>
    </dgm:pt>
    <dgm:pt modelId="{274998CC-F5AF-4837-9EE6-7792224DFE42}" type="pres">
      <dgm:prSet presAssocID="{6F0D2FAE-71A2-4760-80EC-9FA6470020B5}" presName="bgRect" presStyleLbl="bgShp" presStyleIdx="3" presStyleCnt="6"/>
      <dgm:spPr/>
    </dgm:pt>
    <dgm:pt modelId="{E92F367B-3399-4F0E-9AB3-C30F1310BC68}" type="pres">
      <dgm:prSet presAssocID="{6F0D2FAE-71A2-4760-80EC-9FA6470020B5}"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Target Audience"/>
        </a:ext>
      </dgm:extLst>
    </dgm:pt>
    <dgm:pt modelId="{99D2874B-9290-4815-B6CB-794F0219EBDD}" type="pres">
      <dgm:prSet presAssocID="{6F0D2FAE-71A2-4760-80EC-9FA6470020B5}" presName="spaceRect" presStyleCnt="0"/>
      <dgm:spPr/>
    </dgm:pt>
    <dgm:pt modelId="{0CC6D483-9A4A-4646-81F7-1A89FCC42044}" type="pres">
      <dgm:prSet presAssocID="{6F0D2FAE-71A2-4760-80EC-9FA6470020B5}" presName="parTx" presStyleLbl="revTx" presStyleIdx="3" presStyleCnt="6">
        <dgm:presLayoutVars>
          <dgm:chMax val="0"/>
          <dgm:chPref val="0"/>
        </dgm:presLayoutVars>
      </dgm:prSet>
      <dgm:spPr/>
    </dgm:pt>
    <dgm:pt modelId="{2CC0D924-D113-4960-8274-996F29A64F9D}" type="pres">
      <dgm:prSet presAssocID="{520BD11A-DCAB-4907-9833-0F4E3020CACF}" presName="sibTrans" presStyleCnt="0"/>
      <dgm:spPr/>
    </dgm:pt>
    <dgm:pt modelId="{61BC04C2-9859-43CA-A549-C906B088746A}" type="pres">
      <dgm:prSet presAssocID="{D2286B41-A1AC-4FA5-B8E8-DDB634CCBF95}" presName="compNode" presStyleCnt="0"/>
      <dgm:spPr/>
    </dgm:pt>
    <dgm:pt modelId="{CA5CF0B9-B747-4144-A8B1-8B9F622435C3}" type="pres">
      <dgm:prSet presAssocID="{D2286B41-A1AC-4FA5-B8E8-DDB634CCBF95}" presName="bgRect" presStyleLbl="bgShp" presStyleIdx="4" presStyleCnt="6"/>
      <dgm:spPr/>
    </dgm:pt>
    <dgm:pt modelId="{AAA5D35C-FA83-4E70-90F7-EC8A91A6EFF4}" type="pres">
      <dgm:prSet presAssocID="{D2286B41-A1AC-4FA5-B8E8-DDB634CCBF95}"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raduation Cap"/>
        </a:ext>
      </dgm:extLst>
    </dgm:pt>
    <dgm:pt modelId="{EE5B2460-1626-4BBE-8812-D51B052CEC18}" type="pres">
      <dgm:prSet presAssocID="{D2286B41-A1AC-4FA5-B8E8-DDB634CCBF95}" presName="spaceRect" presStyleCnt="0"/>
      <dgm:spPr/>
    </dgm:pt>
    <dgm:pt modelId="{D7AC04C0-F67A-4C77-9F58-4DBA0E3E0C76}" type="pres">
      <dgm:prSet presAssocID="{D2286B41-A1AC-4FA5-B8E8-DDB634CCBF95}" presName="parTx" presStyleLbl="revTx" presStyleIdx="4" presStyleCnt="6">
        <dgm:presLayoutVars>
          <dgm:chMax val="0"/>
          <dgm:chPref val="0"/>
        </dgm:presLayoutVars>
      </dgm:prSet>
      <dgm:spPr/>
    </dgm:pt>
    <dgm:pt modelId="{A03ED41A-2B5E-40E7-93F4-2BD6239D8AF2}" type="pres">
      <dgm:prSet presAssocID="{FA08C9A7-EE26-4A06-9154-2E8ED8ABAAD3}" presName="sibTrans" presStyleCnt="0"/>
      <dgm:spPr/>
    </dgm:pt>
    <dgm:pt modelId="{21C0E5E4-4A27-4E70-B9EE-3D34348FF564}" type="pres">
      <dgm:prSet presAssocID="{706B290A-DE05-4803-BB47-9F934F85463D}" presName="compNode" presStyleCnt="0"/>
      <dgm:spPr/>
    </dgm:pt>
    <dgm:pt modelId="{703FA889-3AFF-4D16-8B18-7246BD69A9CB}" type="pres">
      <dgm:prSet presAssocID="{706B290A-DE05-4803-BB47-9F934F85463D}" presName="bgRect" presStyleLbl="bgShp" presStyleIdx="5" presStyleCnt="6"/>
      <dgm:spPr/>
    </dgm:pt>
    <dgm:pt modelId="{E3D44ABC-B474-4439-978B-0DD6F101A1E1}" type="pres">
      <dgm:prSet presAssocID="{706B290A-DE05-4803-BB47-9F934F85463D}"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Ribbon"/>
        </a:ext>
      </dgm:extLst>
    </dgm:pt>
    <dgm:pt modelId="{D23F0B13-47F6-4A6C-B425-0EEA58D74AF0}" type="pres">
      <dgm:prSet presAssocID="{706B290A-DE05-4803-BB47-9F934F85463D}" presName="spaceRect" presStyleCnt="0"/>
      <dgm:spPr/>
    </dgm:pt>
    <dgm:pt modelId="{98325475-A64F-4A56-A8D8-9BF4A3BF1FDC}" type="pres">
      <dgm:prSet presAssocID="{706B290A-DE05-4803-BB47-9F934F85463D}" presName="parTx" presStyleLbl="revTx" presStyleIdx="5" presStyleCnt="6">
        <dgm:presLayoutVars>
          <dgm:chMax val="0"/>
          <dgm:chPref val="0"/>
        </dgm:presLayoutVars>
      </dgm:prSet>
      <dgm:spPr/>
    </dgm:pt>
  </dgm:ptLst>
  <dgm:cxnLst>
    <dgm:cxn modelId="{4AFACF0A-1B3C-4593-92B0-3DD8A38EC647}" srcId="{55BACC37-4152-4F56-A766-8C1853EEB376}" destId="{F279F157-D278-434C-9FF6-95759A62B107}" srcOrd="1" destOrd="0" parTransId="{2537EBB9-F0BE-41F7-8EDF-08501AA36FAA}" sibTransId="{343A2129-AA00-476B-AE7C-FEA78ACFCBFB}"/>
    <dgm:cxn modelId="{0477FE20-C91A-4565-86DD-46B10BD0D39F}" srcId="{55BACC37-4152-4F56-A766-8C1853EEB376}" destId="{706B290A-DE05-4803-BB47-9F934F85463D}" srcOrd="5" destOrd="0" parTransId="{D273EA87-0C89-4561-8D0C-5CE02BE633FF}" sibTransId="{B36D1332-EF73-4E2B-931F-F2530C120C6E}"/>
    <dgm:cxn modelId="{5ED02A35-049D-4303-AF4B-5CE88827F9F8}" type="presOf" srcId="{D2286B41-A1AC-4FA5-B8E8-DDB634CCBF95}" destId="{D7AC04C0-F67A-4C77-9F58-4DBA0E3E0C76}" srcOrd="0" destOrd="0" presId="urn:microsoft.com/office/officeart/2018/2/layout/IconVerticalSolidList"/>
    <dgm:cxn modelId="{03A03476-67B7-454F-876B-D22BCB62291A}" srcId="{55BACC37-4152-4F56-A766-8C1853EEB376}" destId="{7595E490-5D2E-4B7A-B0BD-567137DFF584}" srcOrd="0" destOrd="0" parTransId="{569015CA-52AE-4D18-912B-7E7E3EF22EDD}" sibTransId="{F7F165FE-F4FF-4380-A7B6-DD548A86C50B}"/>
    <dgm:cxn modelId="{DDADE276-E25D-44AA-9266-C8137B02AF20}" srcId="{55BACC37-4152-4F56-A766-8C1853EEB376}" destId="{D2286B41-A1AC-4FA5-B8E8-DDB634CCBF95}" srcOrd="4" destOrd="0" parTransId="{318E6FBA-2ABA-42BA-AE0E-3FAB411CFE0D}" sibTransId="{FA08C9A7-EE26-4A06-9154-2E8ED8ABAAD3}"/>
    <dgm:cxn modelId="{B4ABB981-7397-454D-BD24-C51EE19581B4}" type="presOf" srcId="{F279F157-D278-434C-9FF6-95759A62B107}" destId="{D5963EB7-EDFD-4763-A2BC-4D9560F8694C}" srcOrd="0" destOrd="0" presId="urn:microsoft.com/office/officeart/2018/2/layout/IconVerticalSolidList"/>
    <dgm:cxn modelId="{F5C35587-F867-477A-8B55-F880C8284240}" type="presOf" srcId="{E03AE39F-6C77-4719-82AA-A492DD92B2A7}" destId="{FE825B27-BF00-43A0-8076-A380236E0324}" srcOrd="0" destOrd="0" presId="urn:microsoft.com/office/officeart/2018/2/layout/IconVerticalSolidList"/>
    <dgm:cxn modelId="{8F7F6288-6362-434A-8447-5082DD2FFD8E}" type="presOf" srcId="{6F0D2FAE-71A2-4760-80EC-9FA6470020B5}" destId="{0CC6D483-9A4A-4646-81F7-1A89FCC42044}" srcOrd="0" destOrd="0" presId="urn:microsoft.com/office/officeart/2018/2/layout/IconVerticalSolidList"/>
    <dgm:cxn modelId="{0091D192-CAFA-4397-9888-5B2E9713F959}" srcId="{55BACC37-4152-4F56-A766-8C1853EEB376}" destId="{6F0D2FAE-71A2-4760-80EC-9FA6470020B5}" srcOrd="3" destOrd="0" parTransId="{64175D38-1311-41EC-B423-067FC9246275}" sibTransId="{520BD11A-DCAB-4907-9833-0F4E3020CACF}"/>
    <dgm:cxn modelId="{ABEE8F9E-87BE-42A9-9EBD-2D80F131F793}" type="presOf" srcId="{706B290A-DE05-4803-BB47-9F934F85463D}" destId="{98325475-A64F-4A56-A8D8-9BF4A3BF1FDC}" srcOrd="0" destOrd="0" presId="urn:microsoft.com/office/officeart/2018/2/layout/IconVerticalSolidList"/>
    <dgm:cxn modelId="{19F9C6A4-ADC1-4290-BFB2-1C8D8500F635}" srcId="{55BACC37-4152-4F56-A766-8C1853EEB376}" destId="{E03AE39F-6C77-4719-82AA-A492DD92B2A7}" srcOrd="2" destOrd="0" parTransId="{0625BA5E-08BF-41F2-A925-84FA376C6B3D}" sibTransId="{F590F2A0-E597-42DF-BEEB-5E1A02EA04CE}"/>
    <dgm:cxn modelId="{6C0DAEB5-5435-4755-9A68-E21ADAC2B0D9}" type="presOf" srcId="{7595E490-5D2E-4B7A-B0BD-567137DFF584}" destId="{6E40EBD8-0223-4DFD-9FDD-14B7A8F604DB}" srcOrd="0" destOrd="0" presId="urn:microsoft.com/office/officeart/2018/2/layout/IconVerticalSolidList"/>
    <dgm:cxn modelId="{7FA50CEC-2AB7-445C-9CB2-A0BAE69A57B9}" type="presOf" srcId="{55BACC37-4152-4F56-A766-8C1853EEB376}" destId="{050CA1FC-657E-4CE0-B72B-12D5087EBA65}" srcOrd="0" destOrd="0" presId="urn:microsoft.com/office/officeart/2018/2/layout/IconVerticalSolidList"/>
    <dgm:cxn modelId="{941DBA28-C74B-4811-955F-1AD10A51E968}" type="presParOf" srcId="{050CA1FC-657E-4CE0-B72B-12D5087EBA65}" destId="{BE585457-8DD8-4554-9F28-21D458DEEB99}" srcOrd="0" destOrd="0" presId="urn:microsoft.com/office/officeart/2018/2/layout/IconVerticalSolidList"/>
    <dgm:cxn modelId="{E15A188F-B0D9-4645-BB6A-A878012FFE00}" type="presParOf" srcId="{BE585457-8DD8-4554-9F28-21D458DEEB99}" destId="{5D256AD5-2DB3-4C8B-9F1C-BBC0EA107E28}" srcOrd="0" destOrd="0" presId="urn:microsoft.com/office/officeart/2018/2/layout/IconVerticalSolidList"/>
    <dgm:cxn modelId="{5850343E-54ED-4CC8-84AF-3A9D30CECBB0}" type="presParOf" srcId="{BE585457-8DD8-4554-9F28-21D458DEEB99}" destId="{A3ED40EE-336B-4690-A255-27E90D995504}" srcOrd="1" destOrd="0" presId="urn:microsoft.com/office/officeart/2018/2/layout/IconVerticalSolidList"/>
    <dgm:cxn modelId="{D1C7AD1F-748A-4CD1-A8DB-2C3B7D4E8F8F}" type="presParOf" srcId="{BE585457-8DD8-4554-9F28-21D458DEEB99}" destId="{50ACD853-4D1C-4CB8-8262-0028C462215C}" srcOrd="2" destOrd="0" presId="urn:microsoft.com/office/officeart/2018/2/layout/IconVerticalSolidList"/>
    <dgm:cxn modelId="{5C2D8141-73A1-4AA0-8CF4-070D17337B57}" type="presParOf" srcId="{BE585457-8DD8-4554-9F28-21D458DEEB99}" destId="{6E40EBD8-0223-4DFD-9FDD-14B7A8F604DB}" srcOrd="3" destOrd="0" presId="urn:microsoft.com/office/officeart/2018/2/layout/IconVerticalSolidList"/>
    <dgm:cxn modelId="{F7C8EC5B-C9C4-4BCB-B769-D8C127ECF56A}" type="presParOf" srcId="{050CA1FC-657E-4CE0-B72B-12D5087EBA65}" destId="{20539028-2260-4411-B2EA-A13BC41C3E5C}" srcOrd="1" destOrd="0" presId="urn:microsoft.com/office/officeart/2018/2/layout/IconVerticalSolidList"/>
    <dgm:cxn modelId="{1BE1079D-61A4-413A-AD60-A9B497DC411C}" type="presParOf" srcId="{050CA1FC-657E-4CE0-B72B-12D5087EBA65}" destId="{1ED64C51-CAA9-41D3-891A-A1271D0AF885}" srcOrd="2" destOrd="0" presId="urn:microsoft.com/office/officeart/2018/2/layout/IconVerticalSolidList"/>
    <dgm:cxn modelId="{10EF22E0-04BD-4CF5-8149-375CFAAA572F}" type="presParOf" srcId="{1ED64C51-CAA9-41D3-891A-A1271D0AF885}" destId="{C6221BE0-1E4C-4949-85D3-85B4875A19ED}" srcOrd="0" destOrd="0" presId="urn:microsoft.com/office/officeart/2018/2/layout/IconVerticalSolidList"/>
    <dgm:cxn modelId="{FCECCE43-9424-4583-BED0-A95BAC96B045}" type="presParOf" srcId="{1ED64C51-CAA9-41D3-891A-A1271D0AF885}" destId="{68B038B1-935E-4970-A587-D4776BEC4846}" srcOrd="1" destOrd="0" presId="urn:microsoft.com/office/officeart/2018/2/layout/IconVerticalSolidList"/>
    <dgm:cxn modelId="{FEA4E98D-CD66-499D-91BB-C8F9A21EE546}" type="presParOf" srcId="{1ED64C51-CAA9-41D3-891A-A1271D0AF885}" destId="{E46D6332-61AB-4F24-8A82-B33F04B66B23}" srcOrd="2" destOrd="0" presId="urn:microsoft.com/office/officeart/2018/2/layout/IconVerticalSolidList"/>
    <dgm:cxn modelId="{F519C61C-544D-41F1-9122-A47EB1463DDC}" type="presParOf" srcId="{1ED64C51-CAA9-41D3-891A-A1271D0AF885}" destId="{D5963EB7-EDFD-4763-A2BC-4D9560F8694C}" srcOrd="3" destOrd="0" presId="urn:microsoft.com/office/officeart/2018/2/layout/IconVerticalSolidList"/>
    <dgm:cxn modelId="{8FC53F16-7BF7-4A3A-B554-5EE19B4658F7}" type="presParOf" srcId="{050CA1FC-657E-4CE0-B72B-12D5087EBA65}" destId="{17EF0F0D-0D47-4BF7-ACB0-BD33BACF78A3}" srcOrd="3" destOrd="0" presId="urn:microsoft.com/office/officeart/2018/2/layout/IconVerticalSolidList"/>
    <dgm:cxn modelId="{D01C0541-62BC-4D2E-9C7A-CA473B78518E}" type="presParOf" srcId="{050CA1FC-657E-4CE0-B72B-12D5087EBA65}" destId="{DD3B044D-3EAC-47E0-B46B-7262DD98B9FC}" srcOrd="4" destOrd="0" presId="urn:microsoft.com/office/officeart/2018/2/layout/IconVerticalSolidList"/>
    <dgm:cxn modelId="{778AC29E-98DB-400E-AF0C-01A1637E97A2}" type="presParOf" srcId="{DD3B044D-3EAC-47E0-B46B-7262DD98B9FC}" destId="{8E05EB85-E15D-4976-A757-77B3817B724E}" srcOrd="0" destOrd="0" presId="urn:microsoft.com/office/officeart/2018/2/layout/IconVerticalSolidList"/>
    <dgm:cxn modelId="{A18D42E8-1E10-4D50-8F4D-E41A93BBB255}" type="presParOf" srcId="{DD3B044D-3EAC-47E0-B46B-7262DD98B9FC}" destId="{CFDC52E6-4958-4C95-B51B-CC3EDC82B8AF}" srcOrd="1" destOrd="0" presId="urn:microsoft.com/office/officeart/2018/2/layout/IconVerticalSolidList"/>
    <dgm:cxn modelId="{7D5FAF86-E167-422E-BE37-DDF29CED7E04}" type="presParOf" srcId="{DD3B044D-3EAC-47E0-B46B-7262DD98B9FC}" destId="{0539A1D5-0442-488B-B6BB-49B07569697C}" srcOrd="2" destOrd="0" presId="urn:microsoft.com/office/officeart/2018/2/layout/IconVerticalSolidList"/>
    <dgm:cxn modelId="{743BC03D-533C-4C96-8AE2-3ABCE939AF15}" type="presParOf" srcId="{DD3B044D-3EAC-47E0-B46B-7262DD98B9FC}" destId="{FE825B27-BF00-43A0-8076-A380236E0324}" srcOrd="3" destOrd="0" presId="urn:microsoft.com/office/officeart/2018/2/layout/IconVerticalSolidList"/>
    <dgm:cxn modelId="{3F987077-F822-4B53-A068-0C4E47CFA7C1}" type="presParOf" srcId="{050CA1FC-657E-4CE0-B72B-12D5087EBA65}" destId="{18E8F78E-DE9E-4026-9A89-1DDDA8D78643}" srcOrd="5" destOrd="0" presId="urn:microsoft.com/office/officeart/2018/2/layout/IconVerticalSolidList"/>
    <dgm:cxn modelId="{47A18483-E871-4B5E-92BC-A461F4836956}" type="presParOf" srcId="{050CA1FC-657E-4CE0-B72B-12D5087EBA65}" destId="{91A61973-FA7E-47C6-AB48-A3FB5D012FC5}" srcOrd="6" destOrd="0" presId="urn:microsoft.com/office/officeart/2018/2/layout/IconVerticalSolidList"/>
    <dgm:cxn modelId="{9EC0138D-56D1-4DBC-9AEA-433E2BC500A8}" type="presParOf" srcId="{91A61973-FA7E-47C6-AB48-A3FB5D012FC5}" destId="{274998CC-F5AF-4837-9EE6-7792224DFE42}" srcOrd="0" destOrd="0" presId="urn:microsoft.com/office/officeart/2018/2/layout/IconVerticalSolidList"/>
    <dgm:cxn modelId="{64417EBE-4423-4AFC-8D41-B27D90ABDD14}" type="presParOf" srcId="{91A61973-FA7E-47C6-AB48-A3FB5D012FC5}" destId="{E92F367B-3399-4F0E-9AB3-C30F1310BC68}" srcOrd="1" destOrd="0" presId="urn:microsoft.com/office/officeart/2018/2/layout/IconVerticalSolidList"/>
    <dgm:cxn modelId="{8683BEA8-C7C4-4367-BD11-32ACE01C7A45}" type="presParOf" srcId="{91A61973-FA7E-47C6-AB48-A3FB5D012FC5}" destId="{99D2874B-9290-4815-B6CB-794F0219EBDD}" srcOrd="2" destOrd="0" presId="urn:microsoft.com/office/officeart/2018/2/layout/IconVerticalSolidList"/>
    <dgm:cxn modelId="{4BAE4180-33A5-495C-B9AD-46640A1AAC88}" type="presParOf" srcId="{91A61973-FA7E-47C6-AB48-A3FB5D012FC5}" destId="{0CC6D483-9A4A-4646-81F7-1A89FCC42044}" srcOrd="3" destOrd="0" presId="urn:microsoft.com/office/officeart/2018/2/layout/IconVerticalSolidList"/>
    <dgm:cxn modelId="{461D2CBC-F67F-455D-AB2B-3A2D80753994}" type="presParOf" srcId="{050CA1FC-657E-4CE0-B72B-12D5087EBA65}" destId="{2CC0D924-D113-4960-8274-996F29A64F9D}" srcOrd="7" destOrd="0" presId="urn:microsoft.com/office/officeart/2018/2/layout/IconVerticalSolidList"/>
    <dgm:cxn modelId="{E7E2F0A4-6049-409B-8333-9A6F2F57FFD9}" type="presParOf" srcId="{050CA1FC-657E-4CE0-B72B-12D5087EBA65}" destId="{61BC04C2-9859-43CA-A549-C906B088746A}" srcOrd="8" destOrd="0" presId="urn:microsoft.com/office/officeart/2018/2/layout/IconVerticalSolidList"/>
    <dgm:cxn modelId="{6DA0F21A-F30C-400C-8D4A-11AC7F9FF726}" type="presParOf" srcId="{61BC04C2-9859-43CA-A549-C906B088746A}" destId="{CA5CF0B9-B747-4144-A8B1-8B9F622435C3}" srcOrd="0" destOrd="0" presId="urn:microsoft.com/office/officeart/2018/2/layout/IconVerticalSolidList"/>
    <dgm:cxn modelId="{CA852B99-5397-4323-9E3F-01A4C123703D}" type="presParOf" srcId="{61BC04C2-9859-43CA-A549-C906B088746A}" destId="{AAA5D35C-FA83-4E70-90F7-EC8A91A6EFF4}" srcOrd="1" destOrd="0" presId="urn:microsoft.com/office/officeart/2018/2/layout/IconVerticalSolidList"/>
    <dgm:cxn modelId="{523B1BF2-25C6-4811-94FA-572773A1690A}" type="presParOf" srcId="{61BC04C2-9859-43CA-A549-C906B088746A}" destId="{EE5B2460-1626-4BBE-8812-D51B052CEC18}" srcOrd="2" destOrd="0" presId="urn:microsoft.com/office/officeart/2018/2/layout/IconVerticalSolidList"/>
    <dgm:cxn modelId="{086ED82B-E3DD-4FEE-B8E3-4DEF8A481590}" type="presParOf" srcId="{61BC04C2-9859-43CA-A549-C906B088746A}" destId="{D7AC04C0-F67A-4C77-9F58-4DBA0E3E0C76}" srcOrd="3" destOrd="0" presId="urn:microsoft.com/office/officeart/2018/2/layout/IconVerticalSolidList"/>
    <dgm:cxn modelId="{B5C0F056-BAE4-4E9E-B60B-167708BA41D3}" type="presParOf" srcId="{050CA1FC-657E-4CE0-B72B-12D5087EBA65}" destId="{A03ED41A-2B5E-40E7-93F4-2BD6239D8AF2}" srcOrd="9" destOrd="0" presId="urn:microsoft.com/office/officeart/2018/2/layout/IconVerticalSolidList"/>
    <dgm:cxn modelId="{899B0ADB-0301-4C3C-AF68-FE59F9AF386C}" type="presParOf" srcId="{050CA1FC-657E-4CE0-B72B-12D5087EBA65}" destId="{21C0E5E4-4A27-4E70-B9EE-3D34348FF564}" srcOrd="10" destOrd="0" presId="urn:microsoft.com/office/officeart/2018/2/layout/IconVerticalSolidList"/>
    <dgm:cxn modelId="{CDFE08CC-7C0F-4EE8-810B-C0FFA2873873}" type="presParOf" srcId="{21C0E5E4-4A27-4E70-B9EE-3D34348FF564}" destId="{703FA889-3AFF-4D16-8B18-7246BD69A9CB}" srcOrd="0" destOrd="0" presId="urn:microsoft.com/office/officeart/2018/2/layout/IconVerticalSolidList"/>
    <dgm:cxn modelId="{0B2E6181-7F09-4BA0-9A67-FE1EBDAA2F1C}" type="presParOf" srcId="{21C0E5E4-4A27-4E70-B9EE-3D34348FF564}" destId="{E3D44ABC-B474-4439-978B-0DD6F101A1E1}" srcOrd="1" destOrd="0" presId="urn:microsoft.com/office/officeart/2018/2/layout/IconVerticalSolidList"/>
    <dgm:cxn modelId="{76BB03DC-B48C-4044-B97A-8DBA92C577A0}" type="presParOf" srcId="{21C0E5E4-4A27-4E70-B9EE-3D34348FF564}" destId="{D23F0B13-47F6-4A6C-B425-0EEA58D74AF0}" srcOrd="2" destOrd="0" presId="urn:microsoft.com/office/officeart/2018/2/layout/IconVerticalSolidList"/>
    <dgm:cxn modelId="{FFDD5CF4-C931-4939-82AF-843FC7E36B36}" type="presParOf" srcId="{21C0E5E4-4A27-4E70-B9EE-3D34348FF564}" destId="{98325475-A64F-4A56-A8D8-9BF4A3BF1FDC}"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27C9BD-1CE3-4710-AADF-8012ABFEB77D}" type="doc">
      <dgm:prSet loTypeId="urn:microsoft.com/office/officeart/2018/2/layout/IconVerticalSolidList" loCatId="icon" qsTypeId="urn:microsoft.com/office/officeart/2005/8/quickstyle/simple1" qsCatId="simple" csTypeId="urn:microsoft.com/office/officeart/2018/5/colors/Iconchunking_neutralbg_accent6_2" csCatId="accent6" phldr="1"/>
      <dgm:spPr/>
      <dgm:t>
        <a:bodyPr/>
        <a:lstStyle/>
        <a:p>
          <a:endParaRPr lang="en-US"/>
        </a:p>
      </dgm:t>
    </dgm:pt>
    <dgm:pt modelId="{771078BA-3B8B-4D84-980B-F900B1AC8DCE}">
      <dgm:prSet/>
      <dgm:spPr/>
      <dgm:t>
        <a:bodyPr/>
        <a:lstStyle/>
        <a:p>
          <a:r>
            <a:rPr lang="en-GB" dirty="0"/>
            <a:t>All of the different steps you need to follow is called ‘Computational Thinking’.</a:t>
          </a:r>
          <a:endParaRPr lang="en-US" dirty="0"/>
        </a:p>
      </dgm:t>
    </dgm:pt>
    <dgm:pt modelId="{21ADCDC9-0812-4B67-8DCC-DA4528BA6D25}" type="parTrans" cxnId="{D209B097-1F93-4CB0-9248-43393CAA61AC}">
      <dgm:prSet/>
      <dgm:spPr/>
      <dgm:t>
        <a:bodyPr/>
        <a:lstStyle/>
        <a:p>
          <a:endParaRPr lang="en-US"/>
        </a:p>
      </dgm:t>
    </dgm:pt>
    <dgm:pt modelId="{76B91D56-89A3-477D-8913-8E6CC899A90B}" type="sibTrans" cxnId="{D209B097-1F93-4CB0-9248-43393CAA61AC}">
      <dgm:prSet/>
      <dgm:spPr/>
      <dgm:t>
        <a:bodyPr/>
        <a:lstStyle/>
        <a:p>
          <a:endParaRPr lang="en-US"/>
        </a:p>
      </dgm:t>
    </dgm:pt>
    <dgm:pt modelId="{D35B223C-085B-4789-A41C-F1A4202804E8}">
      <dgm:prSet/>
      <dgm:spPr/>
      <dgm:t>
        <a:bodyPr/>
        <a:lstStyle/>
        <a:p>
          <a:r>
            <a:rPr lang="en-GB" dirty="0"/>
            <a:t>There are four steps: Decomposition, Pattern Recognition, Abstraction and Representation of problem elements.</a:t>
          </a:r>
          <a:endParaRPr lang="en-US" dirty="0"/>
        </a:p>
      </dgm:t>
    </dgm:pt>
    <dgm:pt modelId="{69FE92CB-5E9A-400E-AF38-4AE468552B04}" type="parTrans" cxnId="{18E3073C-4142-4A46-841B-CB9E8E191521}">
      <dgm:prSet/>
      <dgm:spPr/>
      <dgm:t>
        <a:bodyPr/>
        <a:lstStyle/>
        <a:p>
          <a:endParaRPr lang="en-US"/>
        </a:p>
      </dgm:t>
    </dgm:pt>
    <dgm:pt modelId="{0A281171-F811-4519-85F9-1E84B4812DB5}" type="sibTrans" cxnId="{18E3073C-4142-4A46-841B-CB9E8E191521}">
      <dgm:prSet/>
      <dgm:spPr/>
      <dgm:t>
        <a:bodyPr/>
        <a:lstStyle/>
        <a:p>
          <a:endParaRPr lang="en-US"/>
        </a:p>
      </dgm:t>
    </dgm:pt>
    <dgm:pt modelId="{E31DF3BD-6A6B-47D2-A8F5-218EBEC6C1C1}">
      <dgm:prSet/>
      <dgm:spPr/>
      <dgm:t>
        <a:bodyPr/>
        <a:lstStyle/>
        <a:p>
          <a:r>
            <a:rPr lang="en-GB" dirty="0"/>
            <a:t>This last step is also referred to as Algorithm Design.</a:t>
          </a:r>
          <a:endParaRPr lang="en-US" dirty="0"/>
        </a:p>
      </dgm:t>
    </dgm:pt>
    <dgm:pt modelId="{93E71FFB-2F5C-4D00-AAF3-27B59A1B51E6}" type="parTrans" cxnId="{77D0AF7C-5FB5-4718-85C9-A85D3BD6CB06}">
      <dgm:prSet/>
      <dgm:spPr/>
      <dgm:t>
        <a:bodyPr/>
        <a:lstStyle/>
        <a:p>
          <a:endParaRPr lang="en-US"/>
        </a:p>
      </dgm:t>
    </dgm:pt>
    <dgm:pt modelId="{EA605A0D-9E0F-4427-AA0B-4CEA82B921ED}" type="sibTrans" cxnId="{77D0AF7C-5FB5-4718-85C9-A85D3BD6CB06}">
      <dgm:prSet/>
      <dgm:spPr/>
      <dgm:t>
        <a:bodyPr/>
        <a:lstStyle/>
        <a:p>
          <a:endParaRPr lang="en-US"/>
        </a:p>
      </dgm:t>
    </dgm:pt>
    <dgm:pt modelId="{27AE4B01-E630-4C02-BE1F-E42E80CC731C}">
      <dgm:prSet/>
      <dgm:spPr/>
      <dgm:t>
        <a:bodyPr/>
        <a:lstStyle/>
        <a:p>
          <a:r>
            <a:rPr lang="en-GB" dirty="0"/>
            <a:t>The first step is ‘Decomposition’.</a:t>
          </a:r>
          <a:endParaRPr lang="en-US" dirty="0"/>
        </a:p>
      </dgm:t>
    </dgm:pt>
    <dgm:pt modelId="{C42CFCE6-07EC-4427-A2F2-BEB48FEB17CF}" type="parTrans" cxnId="{3FD0AD48-2E17-4807-975E-7BBDE484EE85}">
      <dgm:prSet/>
      <dgm:spPr/>
      <dgm:t>
        <a:bodyPr/>
        <a:lstStyle/>
        <a:p>
          <a:endParaRPr lang="en-US"/>
        </a:p>
      </dgm:t>
    </dgm:pt>
    <dgm:pt modelId="{D766BC4A-A652-4E4C-B931-6F0A9C80ECAB}" type="sibTrans" cxnId="{3FD0AD48-2E17-4807-975E-7BBDE484EE85}">
      <dgm:prSet/>
      <dgm:spPr/>
      <dgm:t>
        <a:bodyPr/>
        <a:lstStyle/>
        <a:p>
          <a:endParaRPr lang="en-US"/>
        </a:p>
      </dgm:t>
    </dgm:pt>
    <dgm:pt modelId="{5693C4E5-CBBD-4C5E-A4A3-8C104BB6E8B9}" type="pres">
      <dgm:prSet presAssocID="{2E27C9BD-1CE3-4710-AADF-8012ABFEB77D}" presName="root" presStyleCnt="0">
        <dgm:presLayoutVars>
          <dgm:dir/>
          <dgm:resizeHandles val="exact"/>
        </dgm:presLayoutVars>
      </dgm:prSet>
      <dgm:spPr/>
    </dgm:pt>
    <dgm:pt modelId="{132B64CF-9A87-4C19-B970-D62BE84F0224}" type="pres">
      <dgm:prSet presAssocID="{771078BA-3B8B-4D84-980B-F900B1AC8DCE}" presName="compNode" presStyleCnt="0"/>
      <dgm:spPr/>
    </dgm:pt>
    <dgm:pt modelId="{D80D28DF-9F9D-4E83-8EE7-3E025E2A750F}" type="pres">
      <dgm:prSet presAssocID="{771078BA-3B8B-4D84-980B-F900B1AC8DCE}" presName="bgRect" presStyleLbl="bgShp" presStyleIdx="0" presStyleCnt="4"/>
      <dgm:spPr/>
    </dgm:pt>
    <dgm:pt modelId="{971F3551-EC2B-424F-BB0B-9F55ABF13772}" type="pres">
      <dgm:prSet presAssocID="{771078BA-3B8B-4D84-980B-F900B1AC8DCE}"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DA9EA67C-C914-4E0C-B990-586CEEF0A1E8}" type="pres">
      <dgm:prSet presAssocID="{771078BA-3B8B-4D84-980B-F900B1AC8DCE}" presName="spaceRect" presStyleCnt="0"/>
      <dgm:spPr/>
    </dgm:pt>
    <dgm:pt modelId="{80F1AFE4-C191-4E0C-9FFC-B04F17864519}" type="pres">
      <dgm:prSet presAssocID="{771078BA-3B8B-4D84-980B-F900B1AC8DCE}" presName="parTx" presStyleLbl="revTx" presStyleIdx="0" presStyleCnt="4">
        <dgm:presLayoutVars>
          <dgm:chMax val="0"/>
          <dgm:chPref val="0"/>
        </dgm:presLayoutVars>
      </dgm:prSet>
      <dgm:spPr/>
    </dgm:pt>
    <dgm:pt modelId="{926421CD-BF63-4BA2-88A3-4057176CD144}" type="pres">
      <dgm:prSet presAssocID="{76B91D56-89A3-477D-8913-8E6CC899A90B}" presName="sibTrans" presStyleCnt="0"/>
      <dgm:spPr/>
    </dgm:pt>
    <dgm:pt modelId="{06D3DCF5-E20F-46C1-A210-FA080F08BFD6}" type="pres">
      <dgm:prSet presAssocID="{D35B223C-085B-4789-A41C-F1A4202804E8}" presName="compNode" presStyleCnt="0"/>
      <dgm:spPr/>
    </dgm:pt>
    <dgm:pt modelId="{2FFDB5BA-D4CA-488E-ABBF-9316C899413A}" type="pres">
      <dgm:prSet presAssocID="{D35B223C-085B-4789-A41C-F1A4202804E8}" presName="bgRect" presStyleLbl="bgShp" presStyleIdx="1" presStyleCnt="4"/>
      <dgm:spPr/>
    </dgm:pt>
    <dgm:pt modelId="{E9ECCB81-A42C-43DA-9A4B-50C02D1FB065}" type="pres">
      <dgm:prSet presAssocID="{D35B223C-085B-4789-A41C-F1A4202804E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EAEFC4D8-577F-420E-B5B3-FB7E0F9EBFFD}" type="pres">
      <dgm:prSet presAssocID="{D35B223C-085B-4789-A41C-F1A4202804E8}" presName="spaceRect" presStyleCnt="0"/>
      <dgm:spPr/>
    </dgm:pt>
    <dgm:pt modelId="{B01D5D31-2732-41BB-9BDB-0F85F2CFE9CA}" type="pres">
      <dgm:prSet presAssocID="{D35B223C-085B-4789-A41C-F1A4202804E8}" presName="parTx" presStyleLbl="revTx" presStyleIdx="1" presStyleCnt="4">
        <dgm:presLayoutVars>
          <dgm:chMax val="0"/>
          <dgm:chPref val="0"/>
        </dgm:presLayoutVars>
      </dgm:prSet>
      <dgm:spPr/>
    </dgm:pt>
    <dgm:pt modelId="{40DF957F-496B-4ADC-A234-74CF89D42636}" type="pres">
      <dgm:prSet presAssocID="{0A281171-F811-4519-85F9-1E84B4812DB5}" presName="sibTrans" presStyleCnt="0"/>
      <dgm:spPr/>
    </dgm:pt>
    <dgm:pt modelId="{419F4B31-3D37-4001-B706-A03680723016}" type="pres">
      <dgm:prSet presAssocID="{E31DF3BD-6A6B-47D2-A8F5-218EBEC6C1C1}" presName="compNode" presStyleCnt="0"/>
      <dgm:spPr/>
    </dgm:pt>
    <dgm:pt modelId="{DBE74177-9778-4E8A-97F2-A7742E647990}" type="pres">
      <dgm:prSet presAssocID="{E31DF3BD-6A6B-47D2-A8F5-218EBEC6C1C1}" presName="bgRect" presStyleLbl="bgShp" presStyleIdx="2" presStyleCnt="4"/>
      <dgm:spPr/>
    </dgm:pt>
    <dgm:pt modelId="{20DAC2CC-C067-461D-8733-FCC99C048B7B}" type="pres">
      <dgm:prSet presAssocID="{E31DF3BD-6A6B-47D2-A8F5-218EBEC6C1C1}"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rson with Idea"/>
        </a:ext>
      </dgm:extLst>
    </dgm:pt>
    <dgm:pt modelId="{E0B2839F-7A78-4967-9D27-FFFA324B523B}" type="pres">
      <dgm:prSet presAssocID="{E31DF3BD-6A6B-47D2-A8F5-218EBEC6C1C1}" presName="spaceRect" presStyleCnt="0"/>
      <dgm:spPr/>
    </dgm:pt>
    <dgm:pt modelId="{16AB0438-19CA-467B-92B8-8CAF105A68F6}" type="pres">
      <dgm:prSet presAssocID="{E31DF3BD-6A6B-47D2-A8F5-218EBEC6C1C1}" presName="parTx" presStyleLbl="revTx" presStyleIdx="2" presStyleCnt="4">
        <dgm:presLayoutVars>
          <dgm:chMax val="0"/>
          <dgm:chPref val="0"/>
        </dgm:presLayoutVars>
      </dgm:prSet>
      <dgm:spPr/>
    </dgm:pt>
    <dgm:pt modelId="{8F5997A5-0B58-4F58-857B-9EF0D581FF6C}" type="pres">
      <dgm:prSet presAssocID="{EA605A0D-9E0F-4427-AA0B-4CEA82B921ED}" presName="sibTrans" presStyleCnt="0"/>
      <dgm:spPr/>
    </dgm:pt>
    <dgm:pt modelId="{D66C689E-A34F-41DE-A64B-3621CF9E1098}" type="pres">
      <dgm:prSet presAssocID="{27AE4B01-E630-4C02-BE1F-E42E80CC731C}" presName="compNode" presStyleCnt="0"/>
      <dgm:spPr/>
    </dgm:pt>
    <dgm:pt modelId="{A69F77E9-B718-4A1A-8AC4-237C29DFB805}" type="pres">
      <dgm:prSet presAssocID="{27AE4B01-E630-4C02-BE1F-E42E80CC731C}" presName="bgRect" presStyleLbl="bgShp" presStyleIdx="3" presStyleCnt="4"/>
      <dgm:spPr/>
    </dgm:pt>
    <dgm:pt modelId="{1A540019-0D9D-4C32-A3E6-1EE8DA3A8F9A}" type="pres">
      <dgm:prSet presAssocID="{27AE4B01-E630-4C02-BE1F-E42E80CC731C}"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Open Book"/>
        </a:ext>
      </dgm:extLst>
    </dgm:pt>
    <dgm:pt modelId="{F1F18717-100C-42CC-B63C-CB5ED72C00BB}" type="pres">
      <dgm:prSet presAssocID="{27AE4B01-E630-4C02-BE1F-E42E80CC731C}" presName="spaceRect" presStyleCnt="0"/>
      <dgm:spPr/>
    </dgm:pt>
    <dgm:pt modelId="{A329E364-93D7-48F0-8689-5D8A65EFCDD6}" type="pres">
      <dgm:prSet presAssocID="{27AE4B01-E630-4C02-BE1F-E42E80CC731C}" presName="parTx" presStyleLbl="revTx" presStyleIdx="3" presStyleCnt="4">
        <dgm:presLayoutVars>
          <dgm:chMax val="0"/>
          <dgm:chPref val="0"/>
        </dgm:presLayoutVars>
      </dgm:prSet>
      <dgm:spPr/>
    </dgm:pt>
  </dgm:ptLst>
  <dgm:cxnLst>
    <dgm:cxn modelId="{08DFFB11-07F1-4E8C-B6F5-854F24395DD5}" type="presOf" srcId="{E31DF3BD-6A6B-47D2-A8F5-218EBEC6C1C1}" destId="{16AB0438-19CA-467B-92B8-8CAF105A68F6}" srcOrd="0" destOrd="0" presId="urn:microsoft.com/office/officeart/2018/2/layout/IconVerticalSolidList"/>
    <dgm:cxn modelId="{18E3073C-4142-4A46-841B-CB9E8E191521}" srcId="{2E27C9BD-1CE3-4710-AADF-8012ABFEB77D}" destId="{D35B223C-085B-4789-A41C-F1A4202804E8}" srcOrd="1" destOrd="0" parTransId="{69FE92CB-5E9A-400E-AF38-4AE468552B04}" sibTransId="{0A281171-F811-4519-85F9-1E84B4812DB5}"/>
    <dgm:cxn modelId="{F2E79C65-F934-40CB-9B98-D2CA3CEECEC1}" type="presOf" srcId="{771078BA-3B8B-4D84-980B-F900B1AC8DCE}" destId="{80F1AFE4-C191-4E0C-9FFC-B04F17864519}" srcOrd="0" destOrd="0" presId="urn:microsoft.com/office/officeart/2018/2/layout/IconVerticalSolidList"/>
    <dgm:cxn modelId="{3FD0AD48-2E17-4807-975E-7BBDE484EE85}" srcId="{2E27C9BD-1CE3-4710-AADF-8012ABFEB77D}" destId="{27AE4B01-E630-4C02-BE1F-E42E80CC731C}" srcOrd="3" destOrd="0" parTransId="{C42CFCE6-07EC-4427-A2F2-BEB48FEB17CF}" sibTransId="{D766BC4A-A652-4E4C-B931-6F0A9C80ECAB}"/>
    <dgm:cxn modelId="{026CCB73-ED86-42B7-A447-C53FB8E8FD26}" type="presOf" srcId="{27AE4B01-E630-4C02-BE1F-E42E80CC731C}" destId="{A329E364-93D7-48F0-8689-5D8A65EFCDD6}" srcOrd="0" destOrd="0" presId="urn:microsoft.com/office/officeart/2018/2/layout/IconVerticalSolidList"/>
    <dgm:cxn modelId="{77D0AF7C-5FB5-4718-85C9-A85D3BD6CB06}" srcId="{2E27C9BD-1CE3-4710-AADF-8012ABFEB77D}" destId="{E31DF3BD-6A6B-47D2-A8F5-218EBEC6C1C1}" srcOrd="2" destOrd="0" parTransId="{93E71FFB-2F5C-4D00-AAF3-27B59A1B51E6}" sibTransId="{EA605A0D-9E0F-4427-AA0B-4CEA82B921ED}"/>
    <dgm:cxn modelId="{D209B097-1F93-4CB0-9248-43393CAA61AC}" srcId="{2E27C9BD-1CE3-4710-AADF-8012ABFEB77D}" destId="{771078BA-3B8B-4D84-980B-F900B1AC8DCE}" srcOrd="0" destOrd="0" parTransId="{21ADCDC9-0812-4B67-8DCC-DA4528BA6D25}" sibTransId="{76B91D56-89A3-477D-8913-8E6CC899A90B}"/>
    <dgm:cxn modelId="{5942F7A4-E917-43F2-BA6C-6A9FA960DB7C}" type="presOf" srcId="{D35B223C-085B-4789-A41C-F1A4202804E8}" destId="{B01D5D31-2732-41BB-9BDB-0F85F2CFE9CA}" srcOrd="0" destOrd="0" presId="urn:microsoft.com/office/officeart/2018/2/layout/IconVerticalSolidList"/>
    <dgm:cxn modelId="{DFB7E9BE-765A-4F43-9307-B120C59722ED}" type="presOf" srcId="{2E27C9BD-1CE3-4710-AADF-8012ABFEB77D}" destId="{5693C4E5-CBBD-4C5E-A4A3-8C104BB6E8B9}" srcOrd="0" destOrd="0" presId="urn:microsoft.com/office/officeart/2018/2/layout/IconVerticalSolidList"/>
    <dgm:cxn modelId="{DB2EDE97-CB5D-4C35-943C-854B6E69AE43}" type="presParOf" srcId="{5693C4E5-CBBD-4C5E-A4A3-8C104BB6E8B9}" destId="{132B64CF-9A87-4C19-B970-D62BE84F0224}" srcOrd="0" destOrd="0" presId="urn:microsoft.com/office/officeart/2018/2/layout/IconVerticalSolidList"/>
    <dgm:cxn modelId="{FCBC9CE2-6A11-4FED-BF8A-AF9B3EBEBE50}" type="presParOf" srcId="{132B64CF-9A87-4C19-B970-D62BE84F0224}" destId="{D80D28DF-9F9D-4E83-8EE7-3E025E2A750F}" srcOrd="0" destOrd="0" presId="urn:microsoft.com/office/officeart/2018/2/layout/IconVerticalSolidList"/>
    <dgm:cxn modelId="{E1422B62-269D-4633-888D-791669474C70}" type="presParOf" srcId="{132B64CF-9A87-4C19-B970-D62BE84F0224}" destId="{971F3551-EC2B-424F-BB0B-9F55ABF13772}" srcOrd="1" destOrd="0" presId="urn:microsoft.com/office/officeart/2018/2/layout/IconVerticalSolidList"/>
    <dgm:cxn modelId="{6EB32DDE-01E2-4EE0-8DB3-789AEA809CC9}" type="presParOf" srcId="{132B64CF-9A87-4C19-B970-D62BE84F0224}" destId="{DA9EA67C-C914-4E0C-B990-586CEEF0A1E8}" srcOrd="2" destOrd="0" presId="urn:microsoft.com/office/officeart/2018/2/layout/IconVerticalSolidList"/>
    <dgm:cxn modelId="{B3B0F2E5-2EFD-44A1-AF0E-9AAA8380A3AE}" type="presParOf" srcId="{132B64CF-9A87-4C19-B970-D62BE84F0224}" destId="{80F1AFE4-C191-4E0C-9FFC-B04F17864519}" srcOrd="3" destOrd="0" presId="urn:microsoft.com/office/officeart/2018/2/layout/IconVerticalSolidList"/>
    <dgm:cxn modelId="{5E69C925-21F3-4C46-85FA-A6F454244516}" type="presParOf" srcId="{5693C4E5-CBBD-4C5E-A4A3-8C104BB6E8B9}" destId="{926421CD-BF63-4BA2-88A3-4057176CD144}" srcOrd="1" destOrd="0" presId="urn:microsoft.com/office/officeart/2018/2/layout/IconVerticalSolidList"/>
    <dgm:cxn modelId="{4A0DB333-0152-443A-B051-4E6027DEFB87}" type="presParOf" srcId="{5693C4E5-CBBD-4C5E-A4A3-8C104BB6E8B9}" destId="{06D3DCF5-E20F-46C1-A210-FA080F08BFD6}" srcOrd="2" destOrd="0" presId="urn:microsoft.com/office/officeart/2018/2/layout/IconVerticalSolidList"/>
    <dgm:cxn modelId="{CCA77240-1F1E-45A9-AB56-C63C9EF8EC92}" type="presParOf" srcId="{06D3DCF5-E20F-46C1-A210-FA080F08BFD6}" destId="{2FFDB5BA-D4CA-488E-ABBF-9316C899413A}" srcOrd="0" destOrd="0" presId="urn:microsoft.com/office/officeart/2018/2/layout/IconVerticalSolidList"/>
    <dgm:cxn modelId="{27D1F38D-D63E-4381-9D69-9EE0FCB7130B}" type="presParOf" srcId="{06D3DCF5-E20F-46C1-A210-FA080F08BFD6}" destId="{E9ECCB81-A42C-43DA-9A4B-50C02D1FB065}" srcOrd="1" destOrd="0" presId="urn:microsoft.com/office/officeart/2018/2/layout/IconVerticalSolidList"/>
    <dgm:cxn modelId="{E346A934-5395-4D8D-9342-810295097CCC}" type="presParOf" srcId="{06D3DCF5-E20F-46C1-A210-FA080F08BFD6}" destId="{EAEFC4D8-577F-420E-B5B3-FB7E0F9EBFFD}" srcOrd="2" destOrd="0" presId="urn:microsoft.com/office/officeart/2018/2/layout/IconVerticalSolidList"/>
    <dgm:cxn modelId="{0ADD888F-D3C6-4CAC-9317-40002ACB21D3}" type="presParOf" srcId="{06D3DCF5-E20F-46C1-A210-FA080F08BFD6}" destId="{B01D5D31-2732-41BB-9BDB-0F85F2CFE9CA}" srcOrd="3" destOrd="0" presId="urn:microsoft.com/office/officeart/2018/2/layout/IconVerticalSolidList"/>
    <dgm:cxn modelId="{41060012-9A37-4790-8AF5-58CCFDB2D666}" type="presParOf" srcId="{5693C4E5-CBBD-4C5E-A4A3-8C104BB6E8B9}" destId="{40DF957F-496B-4ADC-A234-74CF89D42636}" srcOrd="3" destOrd="0" presId="urn:microsoft.com/office/officeart/2018/2/layout/IconVerticalSolidList"/>
    <dgm:cxn modelId="{ED944AC4-EF6E-49C4-8E8F-F7CF44C02A97}" type="presParOf" srcId="{5693C4E5-CBBD-4C5E-A4A3-8C104BB6E8B9}" destId="{419F4B31-3D37-4001-B706-A03680723016}" srcOrd="4" destOrd="0" presId="urn:microsoft.com/office/officeart/2018/2/layout/IconVerticalSolidList"/>
    <dgm:cxn modelId="{24EAB747-8928-4B7A-9C0F-39A85E56A9AB}" type="presParOf" srcId="{419F4B31-3D37-4001-B706-A03680723016}" destId="{DBE74177-9778-4E8A-97F2-A7742E647990}" srcOrd="0" destOrd="0" presId="urn:microsoft.com/office/officeart/2018/2/layout/IconVerticalSolidList"/>
    <dgm:cxn modelId="{940215E5-7C02-4554-A912-B22F14DC57AC}" type="presParOf" srcId="{419F4B31-3D37-4001-B706-A03680723016}" destId="{20DAC2CC-C067-461D-8733-FCC99C048B7B}" srcOrd="1" destOrd="0" presId="urn:microsoft.com/office/officeart/2018/2/layout/IconVerticalSolidList"/>
    <dgm:cxn modelId="{73742AB2-4A8A-4081-ABB1-18E9F7400BBA}" type="presParOf" srcId="{419F4B31-3D37-4001-B706-A03680723016}" destId="{E0B2839F-7A78-4967-9D27-FFFA324B523B}" srcOrd="2" destOrd="0" presId="urn:microsoft.com/office/officeart/2018/2/layout/IconVerticalSolidList"/>
    <dgm:cxn modelId="{BEE416F2-DEC9-4AFA-8D66-F121AB028734}" type="presParOf" srcId="{419F4B31-3D37-4001-B706-A03680723016}" destId="{16AB0438-19CA-467B-92B8-8CAF105A68F6}" srcOrd="3" destOrd="0" presId="urn:microsoft.com/office/officeart/2018/2/layout/IconVerticalSolidList"/>
    <dgm:cxn modelId="{C4D785A4-7F9C-4497-8366-4B5DF1FF3A02}" type="presParOf" srcId="{5693C4E5-CBBD-4C5E-A4A3-8C104BB6E8B9}" destId="{8F5997A5-0B58-4F58-857B-9EF0D581FF6C}" srcOrd="5" destOrd="0" presId="urn:microsoft.com/office/officeart/2018/2/layout/IconVerticalSolidList"/>
    <dgm:cxn modelId="{E87B52B4-F5BC-4055-90B5-0669BB3316DC}" type="presParOf" srcId="{5693C4E5-CBBD-4C5E-A4A3-8C104BB6E8B9}" destId="{D66C689E-A34F-41DE-A64B-3621CF9E1098}" srcOrd="6" destOrd="0" presId="urn:microsoft.com/office/officeart/2018/2/layout/IconVerticalSolidList"/>
    <dgm:cxn modelId="{B9B4F491-DF1B-4B47-A60D-9A2A34AE1918}" type="presParOf" srcId="{D66C689E-A34F-41DE-A64B-3621CF9E1098}" destId="{A69F77E9-B718-4A1A-8AC4-237C29DFB805}" srcOrd="0" destOrd="0" presId="urn:microsoft.com/office/officeart/2018/2/layout/IconVerticalSolidList"/>
    <dgm:cxn modelId="{277EC4E2-415C-483A-A93A-3793D259297F}" type="presParOf" srcId="{D66C689E-A34F-41DE-A64B-3621CF9E1098}" destId="{1A540019-0D9D-4C32-A3E6-1EE8DA3A8F9A}" srcOrd="1" destOrd="0" presId="urn:microsoft.com/office/officeart/2018/2/layout/IconVerticalSolidList"/>
    <dgm:cxn modelId="{A793E4D5-C594-4F6D-9AA7-3FBE1AC2052B}" type="presParOf" srcId="{D66C689E-A34F-41DE-A64B-3621CF9E1098}" destId="{F1F18717-100C-42CC-B63C-CB5ED72C00BB}" srcOrd="2" destOrd="0" presId="urn:microsoft.com/office/officeart/2018/2/layout/IconVerticalSolidList"/>
    <dgm:cxn modelId="{AF8CE768-9410-4420-BC58-EECD4218DC9B}" type="presParOf" srcId="{D66C689E-A34F-41DE-A64B-3621CF9E1098}" destId="{A329E364-93D7-48F0-8689-5D8A65EFCDD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dirty="0"/>
            <a:t>In the real world, this is the process of breaking something down.</a:t>
          </a:r>
          <a:endParaRPr lang="en-US" dirty="0"/>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When something decomposes it will break down until it will eventually disappear.</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dirty="0"/>
            <a:t>It is being broken down into smaller pieces.</a:t>
          </a:r>
          <a:endParaRPr lang="en-US" dirty="0"/>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un"/>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B0DB7D8-39EB-4500-9FD6-15D9A79F609A}"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778A225-F187-4050-ACA0-39C41ED52275}">
      <dgm:prSet/>
      <dgm:spPr/>
      <dgm:t>
        <a:bodyPr/>
        <a:lstStyle/>
        <a:p>
          <a:r>
            <a:rPr lang="en-GB" dirty="0"/>
            <a:t>In software design, decomposition is the process of breaking a larger problem down into smaller problems.</a:t>
          </a:r>
          <a:endParaRPr lang="en-US" dirty="0"/>
        </a:p>
      </dgm:t>
    </dgm:pt>
    <dgm:pt modelId="{DC46A8EF-59F3-4F13-AC08-7F6DE5CEB07F}" type="parTrans" cxnId="{B0C54589-0755-433A-8D7F-9A40D01BE9CE}">
      <dgm:prSet/>
      <dgm:spPr/>
      <dgm:t>
        <a:bodyPr/>
        <a:lstStyle/>
        <a:p>
          <a:endParaRPr lang="en-US"/>
        </a:p>
      </dgm:t>
    </dgm:pt>
    <dgm:pt modelId="{EB88E918-688B-4783-8ADC-961C0FB89BB8}" type="sibTrans" cxnId="{B0C54589-0755-433A-8D7F-9A40D01BE9CE}">
      <dgm:prSet/>
      <dgm:spPr/>
      <dgm:t>
        <a:bodyPr/>
        <a:lstStyle/>
        <a:p>
          <a:endParaRPr lang="en-US"/>
        </a:p>
      </dgm:t>
    </dgm:pt>
    <dgm:pt modelId="{5D7674A0-5C81-4BF2-800C-772714BBAD0B}">
      <dgm:prSet/>
      <dgm:spPr/>
      <dgm:t>
        <a:bodyPr/>
        <a:lstStyle/>
        <a:p>
          <a:r>
            <a:rPr lang="en-GB" dirty="0"/>
            <a:t>The smaller problems are easier to plan for, design and solve.</a:t>
          </a:r>
          <a:endParaRPr lang="en-US" dirty="0"/>
        </a:p>
      </dgm:t>
    </dgm:pt>
    <dgm:pt modelId="{E128D712-3CA9-4C3A-914D-9A92A0FBE3FE}" type="parTrans" cxnId="{0F316E78-F14A-4AD2-A754-C5EE063F4CED}">
      <dgm:prSet/>
      <dgm:spPr/>
      <dgm:t>
        <a:bodyPr/>
        <a:lstStyle/>
        <a:p>
          <a:endParaRPr lang="en-US"/>
        </a:p>
      </dgm:t>
    </dgm:pt>
    <dgm:pt modelId="{3282900C-A694-42BD-A5EB-B2E06C57F783}" type="sibTrans" cxnId="{0F316E78-F14A-4AD2-A754-C5EE063F4CED}">
      <dgm:prSet/>
      <dgm:spPr/>
      <dgm:t>
        <a:bodyPr/>
        <a:lstStyle/>
        <a:p>
          <a:endParaRPr lang="en-US"/>
        </a:p>
      </dgm:t>
    </dgm:pt>
    <dgm:pt modelId="{CB88BB01-AF93-45E1-A665-5A4964EFA4D1}" type="pres">
      <dgm:prSet presAssocID="{EB0DB7D8-39EB-4500-9FD6-15D9A79F609A}" presName="root" presStyleCnt="0">
        <dgm:presLayoutVars>
          <dgm:dir/>
          <dgm:resizeHandles val="exact"/>
        </dgm:presLayoutVars>
      </dgm:prSet>
      <dgm:spPr/>
    </dgm:pt>
    <dgm:pt modelId="{80FFC7D6-FA4F-4092-803F-E3B34AE8C963}" type="pres">
      <dgm:prSet presAssocID="{A778A225-F187-4050-ACA0-39C41ED52275}" presName="compNode" presStyleCnt="0"/>
      <dgm:spPr/>
    </dgm:pt>
    <dgm:pt modelId="{8A2D9C66-AF12-432F-9BB0-DD63CBB96956}" type="pres">
      <dgm:prSet presAssocID="{A778A225-F187-4050-ACA0-39C41ED52275}" presName="bgRect" presStyleLbl="bgShp" presStyleIdx="0" presStyleCnt="2"/>
      <dgm:spPr/>
    </dgm:pt>
    <dgm:pt modelId="{1461964C-6A7B-4CCC-92E7-143E2741A6BE}" type="pres">
      <dgm:prSet presAssocID="{A778A225-F187-4050-ACA0-39C41ED52275}"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isconnected"/>
        </a:ext>
      </dgm:extLst>
    </dgm:pt>
    <dgm:pt modelId="{538FD670-6A0B-4D3C-9916-470930907D82}" type="pres">
      <dgm:prSet presAssocID="{A778A225-F187-4050-ACA0-39C41ED52275}" presName="spaceRect" presStyleCnt="0"/>
      <dgm:spPr/>
    </dgm:pt>
    <dgm:pt modelId="{7BC205DD-047A-4CC7-A9B7-415444B9AEA0}" type="pres">
      <dgm:prSet presAssocID="{A778A225-F187-4050-ACA0-39C41ED52275}" presName="parTx" presStyleLbl="revTx" presStyleIdx="0" presStyleCnt="2">
        <dgm:presLayoutVars>
          <dgm:chMax val="0"/>
          <dgm:chPref val="0"/>
        </dgm:presLayoutVars>
      </dgm:prSet>
      <dgm:spPr/>
    </dgm:pt>
    <dgm:pt modelId="{7B0EF84F-85DA-4F87-BA2C-20C7C8EFBA87}" type="pres">
      <dgm:prSet presAssocID="{EB88E918-688B-4783-8ADC-961C0FB89BB8}" presName="sibTrans" presStyleCnt="0"/>
      <dgm:spPr/>
    </dgm:pt>
    <dgm:pt modelId="{CBA23902-80F8-4202-9CC0-95E9933D54E5}" type="pres">
      <dgm:prSet presAssocID="{5D7674A0-5C81-4BF2-800C-772714BBAD0B}" presName="compNode" presStyleCnt="0"/>
      <dgm:spPr/>
    </dgm:pt>
    <dgm:pt modelId="{66BC96E7-051F-44E8-AB93-FF8D7C356861}" type="pres">
      <dgm:prSet presAssocID="{5D7674A0-5C81-4BF2-800C-772714BBAD0B}" presName="bgRect" presStyleLbl="bgShp" presStyleIdx="1" presStyleCnt="2"/>
      <dgm:spPr/>
    </dgm:pt>
    <dgm:pt modelId="{31AADAC2-AAE4-4C48-9F47-0FA38023DBF5}" type="pres">
      <dgm:prSet presAssocID="{5D7674A0-5C81-4BF2-800C-772714BBAD0B}"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ilding"/>
        </a:ext>
      </dgm:extLst>
    </dgm:pt>
    <dgm:pt modelId="{6B92EA7A-7E9B-4A29-A2C7-828443EBD42F}" type="pres">
      <dgm:prSet presAssocID="{5D7674A0-5C81-4BF2-800C-772714BBAD0B}" presName="spaceRect" presStyleCnt="0"/>
      <dgm:spPr/>
    </dgm:pt>
    <dgm:pt modelId="{55E068D8-8652-418B-99CC-C53E8A9B481A}" type="pres">
      <dgm:prSet presAssocID="{5D7674A0-5C81-4BF2-800C-772714BBAD0B}" presName="parTx" presStyleLbl="revTx" presStyleIdx="1" presStyleCnt="2">
        <dgm:presLayoutVars>
          <dgm:chMax val="0"/>
          <dgm:chPref val="0"/>
        </dgm:presLayoutVars>
      </dgm:prSet>
      <dgm:spPr/>
    </dgm:pt>
  </dgm:ptLst>
  <dgm:cxnLst>
    <dgm:cxn modelId="{87C6E96A-B1E1-4A83-B2B6-78EACCA45854}" type="presOf" srcId="{EB0DB7D8-39EB-4500-9FD6-15D9A79F609A}" destId="{CB88BB01-AF93-45E1-A665-5A4964EFA4D1}" srcOrd="0" destOrd="0" presId="urn:microsoft.com/office/officeart/2018/2/layout/IconVerticalSolidList"/>
    <dgm:cxn modelId="{0F316E78-F14A-4AD2-A754-C5EE063F4CED}" srcId="{EB0DB7D8-39EB-4500-9FD6-15D9A79F609A}" destId="{5D7674A0-5C81-4BF2-800C-772714BBAD0B}" srcOrd="1" destOrd="0" parTransId="{E128D712-3CA9-4C3A-914D-9A92A0FBE3FE}" sibTransId="{3282900C-A694-42BD-A5EB-B2E06C57F783}"/>
    <dgm:cxn modelId="{B0C54589-0755-433A-8D7F-9A40D01BE9CE}" srcId="{EB0DB7D8-39EB-4500-9FD6-15D9A79F609A}" destId="{A778A225-F187-4050-ACA0-39C41ED52275}" srcOrd="0" destOrd="0" parTransId="{DC46A8EF-59F3-4F13-AC08-7F6DE5CEB07F}" sibTransId="{EB88E918-688B-4783-8ADC-961C0FB89BB8}"/>
    <dgm:cxn modelId="{1D2186C5-F92A-48F7-B874-268D78D09453}" type="presOf" srcId="{5D7674A0-5C81-4BF2-800C-772714BBAD0B}" destId="{55E068D8-8652-418B-99CC-C53E8A9B481A}" srcOrd="0" destOrd="0" presId="urn:microsoft.com/office/officeart/2018/2/layout/IconVerticalSolidList"/>
    <dgm:cxn modelId="{4D7C76D6-C758-4A6B-9575-4FA97D7C7329}" type="presOf" srcId="{A778A225-F187-4050-ACA0-39C41ED52275}" destId="{7BC205DD-047A-4CC7-A9B7-415444B9AEA0}" srcOrd="0" destOrd="0" presId="urn:microsoft.com/office/officeart/2018/2/layout/IconVerticalSolidList"/>
    <dgm:cxn modelId="{F14F23BD-04C0-41BB-9EA6-3A3162627EE5}" type="presParOf" srcId="{CB88BB01-AF93-45E1-A665-5A4964EFA4D1}" destId="{80FFC7D6-FA4F-4092-803F-E3B34AE8C963}" srcOrd="0" destOrd="0" presId="urn:microsoft.com/office/officeart/2018/2/layout/IconVerticalSolidList"/>
    <dgm:cxn modelId="{F4197FD8-3B0A-420E-8CDA-B13517D82375}" type="presParOf" srcId="{80FFC7D6-FA4F-4092-803F-E3B34AE8C963}" destId="{8A2D9C66-AF12-432F-9BB0-DD63CBB96956}" srcOrd="0" destOrd="0" presId="urn:microsoft.com/office/officeart/2018/2/layout/IconVerticalSolidList"/>
    <dgm:cxn modelId="{9C329AE4-1D2E-4234-94B3-A76BA24EA1BE}" type="presParOf" srcId="{80FFC7D6-FA4F-4092-803F-E3B34AE8C963}" destId="{1461964C-6A7B-4CCC-92E7-143E2741A6BE}" srcOrd="1" destOrd="0" presId="urn:microsoft.com/office/officeart/2018/2/layout/IconVerticalSolidList"/>
    <dgm:cxn modelId="{6BC7A543-DC18-40CB-B9F7-187B877DA186}" type="presParOf" srcId="{80FFC7D6-FA4F-4092-803F-E3B34AE8C963}" destId="{538FD670-6A0B-4D3C-9916-470930907D82}" srcOrd="2" destOrd="0" presId="urn:microsoft.com/office/officeart/2018/2/layout/IconVerticalSolidList"/>
    <dgm:cxn modelId="{41F2E0D3-24C6-4B6C-A913-7C8EBA50AA88}" type="presParOf" srcId="{80FFC7D6-FA4F-4092-803F-E3B34AE8C963}" destId="{7BC205DD-047A-4CC7-A9B7-415444B9AEA0}" srcOrd="3" destOrd="0" presId="urn:microsoft.com/office/officeart/2018/2/layout/IconVerticalSolidList"/>
    <dgm:cxn modelId="{555EF342-3307-45D1-B90A-02235C01A699}" type="presParOf" srcId="{CB88BB01-AF93-45E1-A665-5A4964EFA4D1}" destId="{7B0EF84F-85DA-4F87-BA2C-20C7C8EFBA87}" srcOrd="1" destOrd="0" presId="urn:microsoft.com/office/officeart/2018/2/layout/IconVerticalSolidList"/>
    <dgm:cxn modelId="{BEE08E17-3629-41A4-B54C-E967AD168645}" type="presParOf" srcId="{CB88BB01-AF93-45E1-A665-5A4964EFA4D1}" destId="{CBA23902-80F8-4202-9CC0-95E9933D54E5}" srcOrd="2" destOrd="0" presId="urn:microsoft.com/office/officeart/2018/2/layout/IconVerticalSolidList"/>
    <dgm:cxn modelId="{23F764E7-48BE-4A58-9115-8CA2F8B6F11F}" type="presParOf" srcId="{CBA23902-80F8-4202-9CC0-95E9933D54E5}" destId="{66BC96E7-051F-44E8-AB93-FF8D7C356861}" srcOrd="0" destOrd="0" presId="urn:microsoft.com/office/officeart/2018/2/layout/IconVerticalSolidList"/>
    <dgm:cxn modelId="{CD72FDEF-8C6F-414E-94F5-0987E189DA4E}" type="presParOf" srcId="{CBA23902-80F8-4202-9CC0-95E9933D54E5}" destId="{31AADAC2-AAE4-4C48-9F47-0FA38023DBF5}" srcOrd="1" destOrd="0" presId="urn:microsoft.com/office/officeart/2018/2/layout/IconVerticalSolidList"/>
    <dgm:cxn modelId="{0CF1BA5A-5B3B-41D1-A946-06192B45B5C6}" type="presParOf" srcId="{CBA23902-80F8-4202-9CC0-95E9933D54E5}" destId="{6B92EA7A-7E9B-4A29-A2C7-828443EBD42F}" srcOrd="2" destOrd="0" presId="urn:microsoft.com/office/officeart/2018/2/layout/IconVerticalSolidList"/>
    <dgm:cxn modelId="{44F64A49-327A-47AC-B481-D61BC8EFD02D}" type="presParOf" srcId="{CBA23902-80F8-4202-9CC0-95E9933D54E5}" destId="{55E068D8-8652-418B-99CC-C53E8A9B481A}"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324A68-2180-479C-BF91-30414F2C7963}" type="doc">
      <dgm:prSet loTypeId="urn:microsoft.com/office/officeart/2018/2/layout/IconVerticalSolidList" loCatId="icon" qsTypeId="urn:microsoft.com/office/officeart/2005/8/quickstyle/simple1" qsCatId="simple" csTypeId="urn:microsoft.com/office/officeart/2018/5/colors/Iconchunking_neutralbg_accent2_2" csCatId="accent2" phldr="1"/>
      <dgm:spPr/>
      <dgm:t>
        <a:bodyPr/>
        <a:lstStyle/>
        <a:p>
          <a:endParaRPr lang="en-US"/>
        </a:p>
      </dgm:t>
    </dgm:pt>
    <dgm:pt modelId="{CBA69E8C-1E66-4225-998A-610D8E8823FA}">
      <dgm:prSet/>
      <dgm:spPr/>
      <dgm:t>
        <a:bodyPr/>
        <a:lstStyle/>
        <a:p>
          <a:pPr>
            <a:lnSpc>
              <a:spcPct val="100000"/>
            </a:lnSpc>
          </a:pPr>
          <a:r>
            <a:rPr lang="en-GB" dirty="0"/>
            <a:t>With smaller tasks, you would be able to work out how easy or difficult each task is.</a:t>
          </a:r>
          <a:endParaRPr lang="en-US" dirty="0"/>
        </a:p>
      </dgm:t>
    </dgm:pt>
    <dgm:pt modelId="{3FFC1C5A-93CE-42DD-AC85-925B21B62AE5}" type="parTrans" cxnId="{630D462F-C582-487B-86A8-D3E85B8A40F4}">
      <dgm:prSet/>
      <dgm:spPr/>
      <dgm:t>
        <a:bodyPr/>
        <a:lstStyle/>
        <a:p>
          <a:endParaRPr lang="en-US"/>
        </a:p>
      </dgm:t>
    </dgm:pt>
    <dgm:pt modelId="{5B66BBE2-60C5-49CB-A410-8C9F0F3454E6}" type="sibTrans" cxnId="{630D462F-C582-487B-86A8-D3E85B8A40F4}">
      <dgm:prSet/>
      <dgm:spPr/>
      <dgm:t>
        <a:bodyPr/>
        <a:lstStyle/>
        <a:p>
          <a:endParaRPr lang="en-US"/>
        </a:p>
      </dgm:t>
    </dgm:pt>
    <dgm:pt modelId="{78E8D7EC-1AF7-446C-B4EA-EA311386501E}">
      <dgm:prSet/>
      <dgm:spPr/>
      <dgm:t>
        <a:bodyPr/>
        <a:lstStyle/>
        <a:p>
          <a:pPr>
            <a:lnSpc>
              <a:spcPct val="100000"/>
            </a:lnSpc>
          </a:pPr>
          <a:r>
            <a:rPr lang="en-GB" dirty="0"/>
            <a:t>You might decide start the easier tasks first.</a:t>
          </a:r>
          <a:endParaRPr lang="en-US" dirty="0"/>
        </a:p>
      </dgm:t>
    </dgm:pt>
    <dgm:pt modelId="{4D965567-82B8-447B-A7A1-FA9EF1E7F18C}" type="parTrans" cxnId="{D42F21CF-0256-4533-84CF-BF0C4D9384EF}">
      <dgm:prSet/>
      <dgm:spPr/>
      <dgm:t>
        <a:bodyPr/>
        <a:lstStyle/>
        <a:p>
          <a:endParaRPr lang="en-US"/>
        </a:p>
      </dgm:t>
    </dgm:pt>
    <dgm:pt modelId="{CF65C3C0-D5FB-48D6-A350-E26B684E3556}" type="sibTrans" cxnId="{D42F21CF-0256-4533-84CF-BF0C4D9384EF}">
      <dgm:prSet/>
      <dgm:spPr/>
      <dgm:t>
        <a:bodyPr/>
        <a:lstStyle/>
        <a:p>
          <a:endParaRPr lang="en-US"/>
        </a:p>
      </dgm:t>
    </dgm:pt>
    <dgm:pt modelId="{75EA26DD-9FD9-4166-A6E2-1AA56B9D8DE7}">
      <dgm:prSet/>
      <dgm:spPr/>
      <dgm:t>
        <a:bodyPr/>
        <a:lstStyle/>
        <a:p>
          <a:pPr>
            <a:lnSpc>
              <a:spcPct val="100000"/>
            </a:lnSpc>
          </a:pPr>
          <a:r>
            <a:rPr lang="en-GB" dirty="0"/>
            <a:t>You can work out if one task depends on another.</a:t>
          </a:r>
          <a:endParaRPr lang="en-US" dirty="0"/>
        </a:p>
      </dgm:t>
    </dgm:pt>
    <dgm:pt modelId="{42CC5B59-1F47-4649-B5C7-505FE4A3DA67}" type="parTrans" cxnId="{27560C4B-9B8B-488F-92AA-AEF87A0A44D1}">
      <dgm:prSet/>
      <dgm:spPr/>
      <dgm:t>
        <a:bodyPr/>
        <a:lstStyle/>
        <a:p>
          <a:endParaRPr lang="en-US"/>
        </a:p>
      </dgm:t>
    </dgm:pt>
    <dgm:pt modelId="{60871005-007F-40BD-BCA6-30A11306A2B9}" type="sibTrans" cxnId="{27560C4B-9B8B-488F-92AA-AEF87A0A44D1}">
      <dgm:prSet/>
      <dgm:spPr/>
      <dgm:t>
        <a:bodyPr/>
        <a:lstStyle/>
        <a:p>
          <a:endParaRPr lang="en-US"/>
        </a:p>
      </dgm:t>
    </dgm:pt>
    <dgm:pt modelId="{0E052A69-9023-4EB4-9D8A-76A47D047F3B}">
      <dgm:prSet/>
      <dgm:spPr/>
      <dgm:t>
        <a:bodyPr/>
        <a:lstStyle/>
        <a:p>
          <a:pPr>
            <a:lnSpc>
              <a:spcPct val="100000"/>
            </a:lnSpc>
          </a:pPr>
          <a:r>
            <a:rPr lang="en-GB" dirty="0"/>
            <a:t>You can start to work out the order of tasks.</a:t>
          </a:r>
          <a:endParaRPr lang="en-US" dirty="0"/>
        </a:p>
      </dgm:t>
    </dgm:pt>
    <dgm:pt modelId="{041448C1-6EB4-4F06-9809-2232F3DCC97F}" type="parTrans" cxnId="{584E8C11-AC8E-4359-BF31-0830D0D9FF72}">
      <dgm:prSet/>
      <dgm:spPr/>
      <dgm:t>
        <a:bodyPr/>
        <a:lstStyle/>
        <a:p>
          <a:endParaRPr lang="en-US"/>
        </a:p>
      </dgm:t>
    </dgm:pt>
    <dgm:pt modelId="{8946599B-3605-447A-AA57-08ECD45A7E18}" type="sibTrans" cxnId="{584E8C11-AC8E-4359-BF31-0830D0D9FF72}">
      <dgm:prSet/>
      <dgm:spPr/>
      <dgm:t>
        <a:bodyPr/>
        <a:lstStyle/>
        <a:p>
          <a:endParaRPr lang="en-US"/>
        </a:p>
      </dgm:t>
    </dgm:pt>
    <dgm:pt modelId="{C4D61CFD-90B7-4C76-94AA-312791C360DE}">
      <dgm:prSet/>
      <dgm:spPr/>
      <dgm:t>
        <a:bodyPr/>
        <a:lstStyle/>
        <a:p>
          <a:pPr>
            <a:lnSpc>
              <a:spcPct val="100000"/>
            </a:lnSpc>
          </a:pPr>
          <a:r>
            <a:rPr lang="en-GB" dirty="0"/>
            <a:t>You can start to split your tasks up between different people.</a:t>
          </a:r>
          <a:endParaRPr lang="en-US" dirty="0"/>
        </a:p>
      </dgm:t>
    </dgm:pt>
    <dgm:pt modelId="{BE08042A-764E-4202-B57F-5D41E7F6AC9F}" type="parTrans" cxnId="{6568A064-2612-4A71-B6C8-9DEFCC4731F5}">
      <dgm:prSet/>
      <dgm:spPr/>
      <dgm:t>
        <a:bodyPr/>
        <a:lstStyle/>
        <a:p>
          <a:endParaRPr lang="en-US"/>
        </a:p>
      </dgm:t>
    </dgm:pt>
    <dgm:pt modelId="{EBA065BD-B40B-4BFB-A70A-7C6566E64640}" type="sibTrans" cxnId="{6568A064-2612-4A71-B6C8-9DEFCC4731F5}">
      <dgm:prSet/>
      <dgm:spPr/>
      <dgm:t>
        <a:bodyPr/>
        <a:lstStyle/>
        <a:p>
          <a:endParaRPr lang="en-US"/>
        </a:p>
      </dgm:t>
    </dgm:pt>
    <dgm:pt modelId="{83CDF8BE-3956-434B-B5BB-5CC7EF54D3F7}" type="pres">
      <dgm:prSet presAssocID="{DF324A68-2180-479C-BF91-30414F2C7963}" presName="root" presStyleCnt="0">
        <dgm:presLayoutVars>
          <dgm:dir/>
          <dgm:resizeHandles val="exact"/>
        </dgm:presLayoutVars>
      </dgm:prSet>
      <dgm:spPr/>
    </dgm:pt>
    <dgm:pt modelId="{84AD0085-E151-4507-AB77-0B7E2E1B1F61}" type="pres">
      <dgm:prSet presAssocID="{CBA69E8C-1E66-4225-998A-610D8E8823FA}" presName="compNode" presStyleCnt="0"/>
      <dgm:spPr/>
    </dgm:pt>
    <dgm:pt modelId="{C6019C26-3A7E-42CB-9FFC-F3BDF2A4A2E6}" type="pres">
      <dgm:prSet presAssocID="{CBA69E8C-1E66-4225-998A-610D8E8823FA}" presName="bgRect" presStyleLbl="bgShp" presStyleIdx="0" presStyleCnt="5"/>
      <dgm:spPr/>
    </dgm:pt>
    <dgm:pt modelId="{3718C32D-F89F-45D1-AAEE-1F65265D9762}" type="pres">
      <dgm:prSet presAssocID="{CBA69E8C-1E66-4225-998A-610D8E8823F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FC56851B-A718-48A8-AF93-C3ADB2FCDCBA}" type="pres">
      <dgm:prSet presAssocID="{CBA69E8C-1E66-4225-998A-610D8E8823FA}" presName="spaceRect" presStyleCnt="0"/>
      <dgm:spPr/>
    </dgm:pt>
    <dgm:pt modelId="{D4B49F08-75F0-4760-BAB1-E4C8E4298C49}" type="pres">
      <dgm:prSet presAssocID="{CBA69E8C-1E66-4225-998A-610D8E8823FA}" presName="parTx" presStyleLbl="revTx" presStyleIdx="0" presStyleCnt="5">
        <dgm:presLayoutVars>
          <dgm:chMax val="0"/>
          <dgm:chPref val="0"/>
        </dgm:presLayoutVars>
      </dgm:prSet>
      <dgm:spPr/>
    </dgm:pt>
    <dgm:pt modelId="{98931B28-F214-4EFF-818F-28E335F1B976}" type="pres">
      <dgm:prSet presAssocID="{5B66BBE2-60C5-49CB-A410-8C9F0F3454E6}" presName="sibTrans" presStyleCnt="0"/>
      <dgm:spPr/>
    </dgm:pt>
    <dgm:pt modelId="{FE6B2527-A108-4009-B791-056E9AB614DA}" type="pres">
      <dgm:prSet presAssocID="{78E8D7EC-1AF7-446C-B4EA-EA311386501E}" presName="compNode" presStyleCnt="0"/>
      <dgm:spPr/>
    </dgm:pt>
    <dgm:pt modelId="{BA098FFB-988A-4862-A484-256CBA7B66AF}" type="pres">
      <dgm:prSet presAssocID="{78E8D7EC-1AF7-446C-B4EA-EA311386501E}" presName="bgRect" presStyleLbl="bgShp" presStyleIdx="1" presStyleCnt="5"/>
      <dgm:spPr/>
    </dgm:pt>
    <dgm:pt modelId="{9EFA58D6-F3E7-4C9A-91A3-B01FF35BFF1E}" type="pres">
      <dgm:prSet presAssocID="{78E8D7EC-1AF7-446C-B4EA-EA311386501E}"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E68865C0-3372-4539-894E-CF33EF64E600}" type="pres">
      <dgm:prSet presAssocID="{78E8D7EC-1AF7-446C-B4EA-EA311386501E}" presName="spaceRect" presStyleCnt="0"/>
      <dgm:spPr/>
    </dgm:pt>
    <dgm:pt modelId="{CC639118-E5A2-4352-A510-B1DCBEF40199}" type="pres">
      <dgm:prSet presAssocID="{78E8D7EC-1AF7-446C-B4EA-EA311386501E}" presName="parTx" presStyleLbl="revTx" presStyleIdx="1" presStyleCnt="5">
        <dgm:presLayoutVars>
          <dgm:chMax val="0"/>
          <dgm:chPref val="0"/>
        </dgm:presLayoutVars>
      </dgm:prSet>
      <dgm:spPr/>
    </dgm:pt>
    <dgm:pt modelId="{D13D9639-F604-4992-835C-C5617BFF97E2}" type="pres">
      <dgm:prSet presAssocID="{CF65C3C0-D5FB-48D6-A350-E26B684E3556}" presName="sibTrans" presStyleCnt="0"/>
      <dgm:spPr/>
    </dgm:pt>
    <dgm:pt modelId="{D46EE410-C8C7-4695-9C94-F3853ABDA831}" type="pres">
      <dgm:prSet presAssocID="{75EA26DD-9FD9-4166-A6E2-1AA56B9D8DE7}" presName="compNode" presStyleCnt="0"/>
      <dgm:spPr/>
    </dgm:pt>
    <dgm:pt modelId="{9B9C941D-52A6-4E5B-9BD0-E8E4403179D9}" type="pres">
      <dgm:prSet presAssocID="{75EA26DD-9FD9-4166-A6E2-1AA56B9D8DE7}" presName="bgRect" presStyleLbl="bgShp" presStyleIdx="2" presStyleCnt="5"/>
      <dgm:spPr/>
    </dgm:pt>
    <dgm:pt modelId="{92E952A1-06A8-44C8-B295-140AA1B62B8C}" type="pres">
      <dgm:prSet presAssocID="{75EA26DD-9FD9-4166-A6E2-1AA56B9D8DE7}"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encil"/>
        </a:ext>
      </dgm:extLst>
    </dgm:pt>
    <dgm:pt modelId="{65D87DBA-0393-4378-A0DB-9785A30FCA30}" type="pres">
      <dgm:prSet presAssocID="{75EA26DD-9FD9-4166-A6E2-1AA56B9D8DE7}" presName="spaceRect" presStyleCnt="0"/>
      <dgm:spPr/>
    </dgm:pt>
    <dgm:pt modelId="{77C877DC-1486-43DE-8906-74F6ADA03F90}" type="pres">
      <dgm:prSet presAssocID="{75EA26DD-9FD9-4166-A6E2-1AA56B9D8DE7}" presName="parTx" presStyleLbl="revTx" presStyleIdx="2" presStyleCnt="5">
        <dgm:presLayoutVars>
          <dgm:chMax val="0"/>
          <dgm:chPref val="0"/>
        </dgm:presLayoutVars>
      </dgm:prSet>
      <dgm:spPr/>
    </dgm:pt>
    <dgm:pt modelId="{C193D0CB-129F-4787-BE44-C2A47A5CBB58}" type="pres">
      <dgm:prSet presAssocID="{60871005-007F-40BD-BCA6-30A11306A2B9}" presName="sibTrans" presStyleCnt="0"/>
      <dgm:spPr/>
    </dgm:pt>
    <dgm:pt modelId="{795CA0B8-80D0-4B8E-AEBA-88E4E3A494CC}" type="pres">
      <dgm:prSet presAssocID="{0E052A69-9023-4EB4-9D8A-76A47D047F3B}" presName="compNode" presStyleCnt="0"/>
      <dgm:spPr/>
    </dgm:pt>
    <dgm:pt modelId="{836D8AD4-F23D-448B-B4B5-CC705841A157}" type="pres">
      <dgm:prSet presAssocID="{0E052A69-9023-4EB4-9D8A-76A47D047F3B}" presName="bgRect" presStyleLbl="bgShp" presStyleIdx="3" presStyleCnt="5"/>
      <dgm:spPr/>
    </dgm:pt>
    <dgm:pt modelId="{8B1DF2BF-D3F6-4403-BA17-928CE0A15436}" type="pres">
      <dgm:prSet presAssocID="{0E052A69-9023-4EB4-9D8A-76A47D047F3B}"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DE898526-85B0-4661-A612-FCE3DB20FD54}" type="pres">
      <dgm:prSet presAssocID="{0E052A69-9023-4EB4-9D8A-76A47D047F3B}" presName="spaceRect" presStyleCnt="0"/>
      <dgm:spPr/>
    </dgm:pt>
    <dgm:pt modelId="{6E6B165C-AB28-4FF8-A9CA-9E73D5D2BE9C}" type="pres">
      <dgm:prSet presAssocID="{0E052A69-9023-4EB4-9D8A-76A47D047F3B}" presName="parTx" presStyleLbl="revTx" presStyleIdx="3" presStyleCnt="5">
        <dgm:presLayoutVars>
          <dgm:chMax val="0"/>
          <dgm:chPref val="0"/>
        </dgm:presLayoutVars>
      </dgm:prSet>
      <dgm:spPr/>
    </dgm:pt>
    <dgm:pt modelId="{75B81B71-0E42-4FF9-B4BA-D294737C7823}" type="pres">
      <dgm:prSet presAssocID="{8946599B-3605-447A-AA57-08ECD45A7E18}" presName="sibTrans" presStyleCnt="0"/>
      <dgm:spPr/>
    </dgm:pt>
    <dgm:pt modelId="{A59FA9CD-A097-4AB5-89CC-957A560922BB}" type="pres">
      <dgm:prSet presAssocID="{C4D61CFD-90B7-4C76-94AA-312791C360DE}" presName="compNode" presStyleCnt="0"/>
      <dgm:spPr/>
    </dgm:pt>
    <dgm:pt modelId="{08B11AE5-0A69-4BBF-9A0C-AB79BA530DF0}" type="pres">
      <dgm:prSet presAssocID="{C4D61CFD-90B7-4C76-94AA-312791C360DE}" presName="bgRect" presStyleLbl="bgShp" presStyleIdx="4" presStyleCnt="5"/>
      <dgm:spPr/>
    </dgm:pt>
    <dgm:pt modelId="{EBD4EC55-4443-4CFB-A9B6-37981E05C3CC}" type="pres">
      <dgm:prSet presAssocID="{C4D61CFD-90B7-4C76-94AA-312791C360D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Users"/>
        </a:ext>
      </dgm:extLst>
    </dgm:pt>
    <dgm:pt modelId="{6E814F01-FD82-4A7E-930E-5514478EB1DC}" type="pres">
      <dgm:prSet presAssocID="{C4D61CFD-90B7-4C76-94AA-312791C360DE}" presName="spaceRect" presStyleCnt="0"/>
      <dgm:spPr/>
    </dgm:pt>
    <dgm:pt modelId="{F1720A6E-3877-4452-8295-BDAC4245FD16}" type="pres">
      <dgm:prSet presAssocID="{C4D61CFD-90B7-4C76-94AA-312791C360DE}" presName="parTx" presStyleLbl="revTx" presStyleIdx="4" presStyleCnt="5">
        <dgm:presLayoutVars>
          <dgm:chMax val="0"/>
          <dgm:chPref val="0"/>
        </dgm:presLayoutVars>
      </dgm:prSet>
      <dgm:spPr/>
    </dgm:pt>
  </dgm:ptLst>
  <dgm:cxnLst>
    <dgm:cxn modelId="{F5827C02-60A5-45F9-B7B8-4494A7292202}" type="presOf" srcId="{75EA26DD-9FD9-4166-A6E2-1AA56B9D8DE7}" destId="{77C877DC-1486-43DE-8906-74F6ADA03F90}" srcOrd="0" destOrd="0" presId="urn:microsoft.com/office/officeart/2018/2/layout/IconVerticalSolidList"/>
    <dgm:cxn modelId="{584E8C11-AC8E-4359-BF31-0830D0D9FF72}" srcId="{DF324A68-2180-479C-BF91-30414F2C7963}" destId="{0E052A69-9023-4EB4-9D8A-76A47D047F3B}" srcOrd="3" destOrd="0" parTransId="{041448C1-6EB4-4F06-9809-2232F3DCC97F}" sibTransId="{8946599B-3605-447A-AA57-08ECD45A7E18}"/>
    <dgm:cxn modelId="{2920E01E-22EB-43A8-8416-01B662AB2302}" type="presOf" srcId="{C4D61CFD-90B7-4C76-94AA-312791C360DE}" destId="{F1720A6E-3877-4452-8295-BDAC4245FD16}" srcOrd="0" destOrd="0" presId="urn:microsoft.com/office/officeart/2018/2/layout/IconVerticalSolidList"/>
    <dgm:cxn modelId="{630D462F-C582-487B-86A8-D3E85B8A40F4}" srcId="{DF324A68-2180-479C-BF91-30414F2C7963}" destId="{CBA69E8C-1E66-4225-998A-610D8E8823FA}" srcOrd="0" destOrd="0" parTransId="{3FFC1C5A-93CE-42DD-AC85-925B21B62AE5}" sibTransId="{5B66BBE2-60C5-49CB-A410-8C9F0F3454E6}"/>
    <dgm:cxn modelId="{6568A064-2612-4A71-B6C8-9DEFCC4731F5}" srcId="{DF324A68-2180-479C-BF91-30414F2C7963}" destId="{C4D61CFD-90B7-4C76-94AA-312791C360DE}" srcOrd="4" destOrd="0" parTransId="{BE08042A-764E-4202-B57F-5D41E7F6AC9F}" sibTransId="{EBA065BD-B40B-4BFB-A70A-7C6566E64640}"/>
    <dgm:cxn modelId="{264ED267-4535-4AD7-9C6A-7AD4559515EF}" type="presOf" srcId="{CBA69E8C-1E66-4225-998A-610D8E8823FA}" destId="{D4B49F08-75F0-4760-BAB1-E4C8E4298C49}" srcOrd="0" destOrd="0" presId="urn:microsoft.com/office/officeart/2018/2/layout/IconVerticalSolidList"/>
    <dgm:cxn modelId="{27560C4B-9B8B-488F-92AA-AEF87A0A44D1}" srcId="{DF324A68-2180-479C-BF91-30414F2C7963}" destId="{75EA26DD-9FD9-4166-A6E2-1AA56B9D8DE7}" srcOrd="2" destOrd="0" parTransId="{42CC5B59-1F47-4649-B5C7-505FE4A3DA67}" sibTransId="{60871005-007F-40BD-BCA6-30A11306A2B9}"/>
    <dgm:cxn modelId="{54116772-F357-45D6-A46F-3135F7170AE4}" type="presOf" srcId="{DF324A68-2180-479C-BF91-30414F2C7963}" destId="{83CDF8BE-3956-434B-B5BB-5CC7EF54D3F7}" srcOrd="0" destOrd="0" presId="urn:microsoft.com/office/officeart/2018/2/layout/IconVerticalSolidList"/>
    <dgm:cxn modelId="{6B795E77-EB32-44D6-828E-93FFDFA17452}" type="presOf" srcId="{0E052A69-9023-4EB4-9D8A-76A47D047F3B}" destId="{6E6B165C-AB28-4FF8-A9CA-9E73D5D2BE9C}" srcOrd="0" destOrd="0" presId="urn:microsoft.com/office/officeart/2018/2/layout/IconVerticalSolidList"/>
    <dgm:cxn modelId="{785F60B9-CB31-4A95-89AD-4F6E79746340}" type="presOf" srcId="{78E8D7EC-1AF7-446C-B4EA-EA311386501E}" destId="{CC639118-E5A2-4352-A510-B1DCBEF40199}" srcOrd="0" destOrd="0" presId="urn:microsoft.com/office/officeart/2018/2/layout/IconVerticalSolidList"/>
    <dgm:cxn modelId="{D42F21CF-0256-4533-84CF-BF0C4D9384EF}" srcId="{DF324A68-2180-479C-BF91-30414F2C7963}" destId="{78E8D7EC-1AF7-446C-B4EA-EA311386501E}" srcOrd="1" destOrd="0" parTransId="{4D965567-82B8-447B-A7A1-FA9EF1E7F18C}" sibTransId="{CF65C3C0-D5FB-48D6-A350-E26B684E3556}"/>
    <dgm:cxn modelId="{7680174B-2B6B-4CE1-8D04-07334AC4AF6D}" type="presParOf" srcId="{83CDF8BE-3956-434B-B5BB-5CC7EF54D3F7}" destId="{84AD0085-E151-4507-AB77-0B7E2E1B1F61}" srcOrd="0" destOrd="0" presId="urn:microsoft.com/office/officeart/2018/2/layout/IconVerticalSolidList"/>
    <dgm:cxn modelId="{B25DA8DD-5D04-4C6C-9AD0-64853CC2C2E8}" type="presParOf" srcId="{84AD0085-E151-4507-AB77-0B7E2E1B1F61}" destId="{C6019C26-3A7E-42CB-9FFC-F3BDF2A4A2E6}" srcOrd="0" destOrd="0" presId="urn:microsoft.com/office/officeart/2018/2/layout/IconVerticalSolidList"/>
    <dgm:cxn modelId="{532B3CBE-667B-469F-A596-AF14A8E7765B}" type="presParOf" srcId="{84AD0085-E151-4507-AB77-0B7E2E1B1F61}" destId="{3718C32D-F89F-45D1-AAEE-1F65265D9762}" srcOrd="1" destOrd="0" presId="urn:microsoft.com/office/officeart/2018/2/layout/IconVerticalSolidList"/>
    <dgm:cxn modelId="{99BE8AF0-4FA8-4C0A-93EE-5B766193255B}" type="presParOf" srcId="{84AD0085-E151-4507-AB77-0B7E2E1B1F61}" destId="{FC56851B-A718-48A8-AF93-C3ADB2FCDCBA}" srcOrd="2" destOrd="0" presId="urn:microsoft.com/office/officeart/2018/2/layout/IconVerticalSolidList"/>
    <dgm:cxn modelId="{C577D18C-21CB-4AD6-A792-792C4B03F61D}" type="presParOf" srcId="{84AD0085-E151-4507-AB77-0B7E2E1B1F61}" destId="{D4B49F08-75F0-4760-BAB1-E4C8E4298C49}" srcOrd="3" destOrd="0" presId="urn:microsoft.com/office/officeart/2018/2/layout/IconVerticalSolidList"/>
    <dgm:cxn modelId="{FF143961-6BC0-41F0-83D2-2EE1FE43AF32}" type="presParOf" srcId="{83CDF8BE-3956-434B-B5BB-5CC7EF54D3F7}" destId="{98931B28-F214-4EFF-818F-28E335F1B976}" srcOrd="1" destOrd="0" presId="urn:microsoft.com/office/officeart/2018/2/layout/IconVerticalSolidList"/>
    <dgm:cxn modelId="{167B97E8-CE1B-4E09-804A-13EC6290AC8B}" type="presParOf" srcId="{83CDF8BE-3956-434B-B5BB-5CC7EF54D3F7}" destId="{FE6B2527-A108-4009-B791-056E9AB614DA}" srcOrd="2" destOrd="0" presId="urn:microsoft.com/office/officeart/2018/2/layout/IconVerticalSolidList"/>
    <dgm:cxn modelId="{A7A4360E-1D0C-49BE-A82C-78B75F2D658D}" type="presParOf" srcId="{FE6B2527-A108-4009-B791-056E9AB614DA}" destId="{BA098FFB-988A-4862-A484-256CBA7B66AF}" srcOrd="0" destOrd="0" presId="urn:microsoft.com/office/officeart/2018/2/layout/IconVerticalSolidList"/>
    <dgm:cxn modelId="{0C25120C-6EC8-4332-B3E9-C9F24A564F6B}" type="presParOf" srcId="{FE6B2527-A108-4009-B791-056E9AB614DA}" destId="{9EFA58D6-F3E7-4C9A-91A3-B01FF35BFF1E}" srcOrd="1" destOrd="0" presId="urn:microsoft.com/office/officeart/2018/2/layout/IconVerticalSolidList"/>
    <dgm:cxn modelId="{3B04997B-7147-4FA5-A5B8-686E3B318318}" type="presParOf" srcId="{FE6B2527-A108-4009-B791-056E9AB614DA}" destId="{E68865C0-3372-4539-894E-CF33EF64E600}" srcOrd="2" destOrd="0" presId="urn:microsoft.com/office/officeart/2018/2/layout/IconVerticalSolidList"/>
    <dgm:cxn modelId="{CE2747A2-35CC-4490-A932-B262F2F8932C}" type="presParOf" srcId="{FE6B2527-A108-4009-B791-056E9AB614DA}" destId="{CC639118-E5A2-4352-A510-B1DCBEF40199}" srcOrd="3" destOrd="0" presId="urn:microsoft.com/office/officeart/2018/2/layout/IconVerticalSolidList"/>
    <dgm:cxn modelId="{3B01EEFA-0BAA-467E-967E-E3BE8A0DB1AE}" type="presParOf" srcId="{83CDF8BE-3956-434B-B5BB-5CC7EF54D3F7}" destId="{D13D9639-F604-4992-835C-C5617BFF97E2}" srcOrd="3" destOrd="0" presId="urn:microsoft.com/office/officeart/2018/2/layout/IconVerticalSolidList"/>
    <dgm:cxn modelId="{D52F4547-48D2-4A97-BF83-202712E9C5B9}" type="presParOf" srcId="{83CDF8BE-3956-434B-B5BB-5CC7EF54D3F7}" destId="{D46EE410-C8C7-4695-9C94-F3853ABDA831}" srcOrd="4" destOrd="0" presId="urn:microsoft.com/office/officeart/2018/2/layout/IconVerticalSolidList"/>
    <dgm:cxn modelId="{7291B08B-D9EE-46D2-ACC3-604DD1A6D0C1}" type="presParOf" srcId="{D46EE410-C8C7-4695-9C94-F3853ABDA831}" destId="{9B9C941D-52A6-4E5B-9BD0-E8E4403179D9}" srcOrd="0" destOrd="0" presId="urn:microsoft.com/office/officeart/2018/2/layout/IconVerticalSolidList"/>
    <dgm:cxn modelId="{9DF41F0C-D20E-4B01-A93C-C1F50258C187}" type="presParOf" srcId="{D46EE410-C8C7-4695-9C94-F3853ABDA831}" destId="{92E952A1-06A8-44C8-B295-140AA1B62B8C}" srcOrd="1" destOrd="0" presId="urn:microsoft.com/office/officeart/2018/2/layout/IconVerticalSolidList"/>
    <dgm:cxn modelId="{47163F05-5A42-41D7-A8FC-1E661A813336}" type="presParOf" srcId="{D46EE410-C8C7-4695-9C94-F3853ABDA831}" destId="{65D87DBA-0393-4378-A0DB-9785A30FCA30}" srcOrd="2" destOrd="0" presId="urn:microsoft.com/office/officeart/2018/2/layout/IconVerticalSolidList"/>
    <dgm:cxn modelId="{4DFBE5AF-611E-4388-ACDB-EE98A59B6434}" type="presParOf" srcId="{D46EE410-C8C7-4695-9C94-F3853ABDA831}" destId="{77C877DC-1486-43DE-8906-74F6ADA03F90}" srcOrd="3" destOrd="0" presId="urn:microsoft.com/office/officeart/2018/2/layout/IconVerticalSolidList"/>
    <dgm:cxn modelId="{F2F4B747-8262-4302-9F3A-277FB21E60BB}" type="presParOf" srcId="{83CDF8BE-3956-434B-B5BB-5CC7EF54D3F7}" destId="{C193D0CB-129F-4787-BE44-C2A47A5CBB58}" srcOrd="5" destOrd="0" presId="urn:microsoft.com/office/officeart/2018/2/layout/IconVerticalSolidList"/>
    <dgm:cxn modelId="{EAF95D24-EC6E-40D2-841F-532C004C3BD7}" type="presParOf" srcId="{83CDF8BE-3956-434B-B5BB-5CC7EF54D3F7}" destId="{795CA0B8-80D0-4B8E-AEBA-88E4E3A494CC}" srcOrd="6" destOrd="0" presId="urn:microsoft.com/office/officeart/2018/2/layout/IconVerticalSolidList"/>
    <dgm:cxn modelId="{555EBCAC-E3FA-4EED-8CB9-3CF903106884}" type="presParOf" srcId="{795CA0B8-80D0-4B8E-AEBA-88E4E3A494CC}" destId="{836D8AD4-F23D-448B-B4B5-CC705841A157}" srcOrd="0" destOrd="0" presId="urn:microsoft.com/office/officeart/2018/2/layout/IconVerticalSolidList"/>
    <dgm:cxn modelId="{5CED7F7B-53F5-44CB-957C-721E421EFDCA}" type="presParOf" srcId="{795CA0B8-80D0-4B8E-AEBA-88E4E3A494CC}" destId="{8B1DF2BF-D3F6-4403-BA17-928CE0A15436}" srcOrd="1" destOrd="0" presId="urn:microsoft.com/office/officeart/2018/2/layout/IconVerticalSolidList"/>
    <dgm:cxn modelId="{910EF6B2-48CB-4FB0-9A26-11AD8164BD88}" type="presParOf" srcId="{795CA0B8-80D0-4B8E-AEBA-88E4E3A494CC}" destId="{DE898526-85B0-4661-A612-FCE3DB20FD54}" srcOrd="2" destOrd="0" presId="urn:microsoft.com/office/officeart/2018/2/layout/IconVerticalSolidList"/>
    <dgm:cxn modelId="{C814CAEA-1AE7-482B-82D7-6D910B458594}" type="presParOf" srcId="{795CA0B8-80D0-4B8E-AEBA-88E4E3A494CC}" destId="{6E6B165C-AB28-4FF8-A9CA-9E73D5D2BE9C}" srcOrd="3" destOrd="0" presId="urn:microsoft.com/office/officeart/2018/2/layout/IconVerticalSolidList"/>
    <dgm:cxn modelId="{9A772B4F-8446-4475-A38C-620FF010957D}" type="presParOf" srcId="{83CDF8BE-3956-434B-B5BB-5CC7EF54D3F7}" destId="{75B81B71-0E42-4FF9-B4BA-D294737C7823}" srcOrd="7" destOrd="0" presId="urn:microsoft.com/office/officeart/2018/2/layout/IconVerticalSolidList"/>
    <dgm:cxn modelId="{C510C225-0149-4893-9540-D0938BB2620F}" type="presParOf" srcId="{83CDF8BE-3956-434B-B5BB-5CC7EF54D3F7}" destId="{A59FA9CD-A097-4AB5-89CC-957A560922BB}" srcOrd="8" destOrd="0" presId="urn:microsoft.com/office/officeart/2018/2/layout/IconVerticalSolidList"/>
    <dgm:cxn modelId="{82925B16-0CD8-415E-BF02-9EF12CCA8654}" type="presParOf" srcId="{A59FA9CD-A097-4AB5-89CC-957A560922BB}" destId="{08B11AE5-0A69-4BBF-9A0C-AB79BA530DF0}" srcOrd="0" destOrd="0" presId="urn:microsoft.com/office/officeart/2018/2/layout/IconVerticalSolidList"/>
    <dgm:cxn modelId="{91694F41-7D90-4C3B-B9A8-56450EC06661}" type="presParOf" srcId="{A59FA9CD-A097-4AB5-89CC-957A560922BB}" destId="{EBD4EC55-4443-4CFB-A9B6-37981E05C3CC}" srcOrd="1" destOrd="0" presId="urn:microsoft.com/office/officeart/2018/2/layout/IconVerticalSolidList"/>
    <dgm:cxn modelId="{C58B39A0-579B-4866-9648-62F4A36D5280}" type="presParOf" srcId="{A59FA9CD-A097-4AB5-89CC-957A560922BB}" destId="{6E814F01-FD82-4A7E-930E-5514478EB1DC}" srcOrd="2" destOrd="0" presId="urn:microsoft.com/office/officeart/2018/2/layout/IconVerticalSolidList"/>
    <dgm:cxn modelId="{D030AA60-E62F-4736-A2C6-B0EAAADCA43D}" type="presParOf" srcId="{A59FA9CD-A097-4AB5-89CC-957A560922BB}" destId="{F1720A6E-3877-4452-8295-BDAC4245FD1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47594E1-6EBB-448C-A474-6DDB51FAC708}" type="doc">
      <dgm:prSet loTypeId="urn:microsoft.com/office/officeart/2018/2/layout/IconVerticalSolidList" loCatId="icon" qsTypeId="urn:microsoft.com/office/officeart/2005/8/quickstyle/simple1" qsCatId="simple" csTypeId="urn:microsoft.com/office/officeart/2018/5/colors/Iconchunking_neutralbg_accent5_2" csCatId="accent5" phldr="1"/>
      <dgm:spPr/>
      <dgm:t>
        <a:bodyPr/>
        <a:lstStyle/>
        <a:p>
          <a:endParaRPr lang="en-US"/>
        </a:p>
      </dgm:t>
    </dgm:pt>
    <dgm:pt modelId="{12FBDCA2-FEBE-4BD7-AF8A-5A941556B8EF}">
      <dgm:prSet/>
      <dgm:spPr/>
      <dgm:t>
        <a:bodyPr/>
        <a:lstStyle/>
        <a:p>
          <a:r>
            <a:rPr lang="en-GB" dirty="0"/>
            <a:t>This allows you to start planning your project.</a:t>
          </a:r>
          <a:endParaRPr lang="en-US" dirty="0"/>
        </a:p>
      </dgm:t>
    </dgm:pt>
    <dgm:pt modelId="{3DD7CE69-14F2-4E16-B478-63AF4883F875}" type="parTrans" cxnId="{A1724AA8-4E75-4956-A1CD-9FFF422B50D9}">
      <dgm:prSet/>
      <dgm:spPr/>
      <dgm:t>
        <a:bodyPr/>
        <a:lstStyle/>
        <a:p>
          <a:endParaRPr lang="en-US"/>
        </a:p>
      </dgm:t>
    </dgm:pt>
    <dgm:pt modelId="{8912D741-9586-4670-A6DB-C59C1CCA3CC8}" type="sibTrans" cxnId="{A1724AA8-4E75-4956-A1CD-9FFF422B50D9}">
      <dgm:prSet/>
      <dgm:spPr/>
      <dgm:t>
        <a:bodyPr/>
        <a:lstStyle/>
        <a:p>
          <a:endParaRPr lang="en-US"/>
        </a:p>
      </dgm:t>
    </dgm:pt>
    <dgm:pt modelId="{EAB1157B-BA1F-445B-B5E0-021E366AF17B}">
      <dgm:prSet/>
      <dgm:spPr/>
      <dgm:t>
        <a:bodyPr/>
        <a:lstStyle/>
        <a:p>
          <a:r>
            <a:rPr lang="en-GB" dirty="0"/>
            <a:t>You can see if a task has been completely broken down.</a:t>
          </a:r>
          <a:endParaRPr lang="en-US" dirty="0"/>
        </a:p>
      </dgm:t>
    </dgm:pt>
    <dgm:pt modelId="{76D43385-800B-4604-9A67-17DD4554B901}" type="parTrans" cxnId="{DF3025AA-DBC3-43AA-97A5-BA7B55693D02}">
      <dgm:prSet/>
      <dgm:spPr/>
      <dgm:t>
        <a:bodyPr/>
        <a:lstStyle/>
        <a:p>
          <a:endParaRPr lang="en-US"/>
        </a:p>
      </dgm:t>
    </dgm:pt>
    <dgm:pt modelId="{86BA5898-34AE-467D-B7AC-7D2369AAFAF9}" type="sibTrans" cxnId="{DF3025AA-DBC3-43AA-97A5-BA7B55693D02}">
      <dgm:prSet/>
      <dgm:spPr/>
      <dgm:t>
        <a:bodyPr/>
        <a:lstStyle/>
        <a:p>
          <a:endParaRPr lang="en-US"/>
        </a:p>
      </dgm:t>
    </dgm:pt>
    <dgm:pt modelId="{FBA92FD6-5EDE-4FD7-94C4-63407BDE55A8}">
      <dgm:prSet/>
      <dgm:spPr/>
      <dgm:t>
        <a:bodyPr/>
        <a:lstStyle/>
        <a:p>
          <a:r>
            <a:rPr lang="en-GB" dirty="0"/>
            <a:t>You can see if it needs to be broken down any further.</a:t>
          </a:r>
          <a:endParaRPr lang="en-US" dirty="0"/>
        </a:p>
      </dgm:t>
    </dgm:pt>
    <dgm:pt modelId="{34BB17A3-8EC2-4460-80EB-2F1C5126B4AC}" type="parTrans" cxnId="{C4733572-B0AB-4475-B622-19C458293FA7}">
      <dgm:prSet/>
      <dgm:spPr/>
      <dgm:t>
        <a:bodyPr/>
        <a:lstStyle/>
        <a:p>
          <a:endParaRPr lang="en-US"/>
        </a:p>
      </dgm:t>
    </dgm:pt>
    <dgm:pt modelId="{B9C174C1-E127-4D10-A750-70BF740F02D7}" type="sibTrans" cxnId="{C4733572-B0AB-4475-B622-19C458293FA7}">
      <dgm:prSet/>
      <dgm:spPr/>
      <dgm:t>
        <a:bodyPr/>
        <a:lstStyle/>
        <a:p>
          <a:endParaRPr lang="en-US"/>
        </a:p>
      </dgm:t>
    </dgm:pt>
    <dgm:pt modelId="{9A94628B-39AC-4B05-AD14-2CD940381D03}">
      <dgm:prSet/>
      <dgm:spPr/>
      <dgm:t>
        <a:bodyPr/>
        <a:lstStyle/>
        <a:p>
          <a:r>
            <a:rPr lang="en-GB" dirty="0"/>
            <a:t>You can identify tasks that are going to cause problems.</a:t>
          </a:r>
          <a:endParaRPr lang="en-US" dirty="0"/>
        </a:p>
      </dgm:t>
    </dgm:pt>
    <dgm:pt modelId="{E3CC82F9-0D58-4F74-B4FE-C3DC5A556621}" type="parTrans" cxnId="{AD932B5C-D0DE-4061-8746-7B9A16CC95C9}">
      <dgm:prSet/>
      <dgm:spPr/>
      <dgm:t>
        <a:bodyPr/>
        <a:lstStyle/>
        <a:p>
          <a:endParaRPr lang="en-US"/>
        </a:p>
      </dgm:t>
    </dgm:pt>
    <dgm:pt modelId="{FEEED99E-28E4-4070-9299-9F44A3330DCE}" type="sibTrans" cxnId="{AD932B5C-D0DE-4061-8746-7B9A16CC95C9}">
      <dgm:prSet/>
      <dgm:spPr/>
      <dgm:t>
        <a:bodyPr/>
        <a:lstStyle/>
        <a:p>
          <a:endParaRPr lang="en-US"/>
        </a:p>
      </dgm:t>
    </dgm:pt>
    <dgm:pt modelId="{DF72A19F-A0B0-43E8-9D93-FD2092CAA385}">
      <dgm:prSet/>
      <dgm:spPr/>
      <dgm:t>
        <a:bodyPr/>
        <a:lstStyle/>
        <a:p>
          <a:r>
            <a:rPr lang="en-GB" dirty="0"/>
            <a:t>You can identify sub-tasks until you have described the entire problem.</a:t>
          </a:r>
        </a:p>
      </dgm:t>
    </dgm:pt>
    <dgm:pt modelId="{C8113B99-D415-457C-9988-EB524EE14CC3}" type="parTrans" cxnId="{25AD98EF-B4AC-47EA-A162-351B39651977}">
      <dgm:prSet/>
      <dgm:spPr/>
      <dgm:t>
        <a:bodyPr/>
        <a:lstStyle/>
        <a:p>
          <a:endParaRPr lang="en-US"/>
        </a:p>
      </dgm:t>
    </dgm:pt>
    <dgm:pt modelId="{F8A1CB82-9D5D-45D1-B6E9-48F6A0C356E9}" type="sibTrans" cxnId="{25AD98EF-B4AC-47EA-A162-351B39651977}">
      <dgm:prSet/>
      <dgm:spPr/>
      <dgm:t>
        <a:bodyPr/>
        <a:lstStyle/>
        <a:p>
          <a:endParaRPr lang="en-US"/>
        </a:p>
      </dgm:t>
    </dgm:pt>
    <dgm:pt modelId="{DBADA59A-6A3E-4A56-B634-11E031138BBC}" type="pres">
      <dgm:prSet presAssocID="{F47594E1-6EBB-448C-A474-6DDB51FAC708}" presName="root" presStyleCnt="0">
        <dgm:presLayoutVars>
          <dgm:dir/>
          <dgm:resizeHandles val="exact"/>
        </dgm:presLayoutVars>
      </dgm:prSet>
      <dgm:spPr/>
    </dgm:pt>
    <dgm:pt modelId="{AF41D828-E160-4A78-9315-68BE412E50B5}" type="pres">
      <dgm:prSet presAssocID="{12FBDCA2-FEBE-4BD7-AF8A-5A941556B8EF}" presName="compNode" presStyleCnt="0"/>
      <dgm:spPr/>
    </dgm:pt>
    <dgm:pt modelId="{8BB6D233-67E3-4453-B05A-9EE98FF0890F}" type="pres">
      <dgm:prSet presAssocID="{12FBDCA2-FEBE-4BD7-AF8A-5A941556B8EF}" presName="bgRect" presStyleLbl="bgShp" presStyleIdx="0" presStyleCnt="5"/>
      <dgm:spPr/>
    </dgm:pt>
    <dgm:pt modelId="{3915D1A0-C850-41C4-B68E-2B0FBD15DF07}" type="pres">
      <dgm:prSet presAssocID="{12FBDCA2-FEBE-4BD7-AF8A-5A941556B8E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6D701209-0C29-4FF9-A9E9-83FAC4C1B68E}" type="pres">
      <dgm:prSet presAssocID="{12FBDCA2-FEBE-4BD7-AF8A-5A941556B8EF}" presName="spaceRect" presStyleCnt="0"/>
      <dgm:spPr/>
    </dgm:pt>
    <dgm:pt modelId="{0ACAAB73-49E8-4D55-B6A3-62B615759DA8}" type="pres">
      <dgm:prSet presAssocID="{12FBDCA2-FEBE-4BD7-AF8A-5A941556B8EF}" presName="parTx" presStyleLbl="revTx" presStyleIdx="0" presStyleCnt="5">
        <dgm:presLayoutVars>
          <dgm:chMax val="0"/>
          <dgm:chPref val="0"/>
        </dgm:presLayoutVars>
      </dgm:prSet>
      <dgm:spPr/>
    </dgm:pt>
    <dgm:pt modelId="{2518165A-3FB7-419E-BA83-40B444567457}" type="pres">
      <dgm:prSet presAssocID="{8912D741-9586-4670-A6DB-C59C1CCA3CC8}" presName="sibTrans" presStyleCnt="0"/>
      <dgm:spPr/>
    </dgm:pt>
    <dgm:pt modelId="{DDDCF5F1-B49C-49CA-B501-C2C361E1E66D}" type="pres">
      <dgm:prSet presAssocID="{EAB1157B-BA1F-445B-B5E0-021E366AF17B}" presName="compNode" presStyleCnt="0"/>
      <dgm:spPr/>
    </dgm:pt>
    <dgm:pt modelId="{3F33A095-D245-4C00-9641-301E57F9892D}" type="pres">
      <dgm:prSet presAssocID="{EAB1157B-BA1F-445B-B5E0-021E366AF17B}" presName="bgRect" presStyleLbl="bgShp" presStyleIdx="1" presStyleCnt="5"/>
      <dgm:spPr/>
    </dgm:pt>
    <dgm:pt modelId="{1F4B4475-FC45-4D40-832F-5846D5CA50E7}" type="pres">
      <dgm:prSet presAssocID="{EAB1157B-BA1F-445B-B5E0-021E366AF17B}"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A361EDC6-335F-4347-9AF5-DE3DC4C8089E}" type="pres">
      <dgm:prSet presAssocID="{EAB1157B-BA1F-445B-B5E0-021E366AF17B}" presName="spaceRect" presStyleCnt="0"/>
      <dgm:spPr/>
    </dgm:pt>
    <dgm:pt modelId="{E5A27C85-0249-4C74-B014-DC7076973CB8}" type="pres">
      <dgm:prSet presAssocID="{EAB1157B-BA1F-445B-B5E0-021E366AF17B}" presName="parTx" presStyleLbl="revTx" presStyleIdx="1" presStyleCnt="5">
        <dgm:presLayoutVars>
          <dgm:chMax val="0"/>
          <dgm:chPref val="0"/>
        </dgm:presLayoutVars>
      </dgm:prSet>
      <dgm:spPr/>
    </dgm:pt>
    <dgm:pt modelId="{602303F1-7B88-4451-B53F-67C024D48CAE}" type="pres">
      <dgm:prSet presAssocID="{86BA5898-34AE-467D-B7AC-7D2369AAFAF9}" presName="sibTrans" presStyleCnt="0"/>
      <dgm:spPr/>
    </dgm:pt>
    <dgm:pt modelId="{7A5EF909-4A82-45DB-BDFB-3478463922C7}" type="pres">
      <dgm:prSet presAssocID="{FBA92FD6-5EDE-4FD7-94C4-63407BDE55A8}" presName="compNode" presStyleCnt="0"/>
      <dgm:spPr/>
    </dgm:pt>
    <dgm:pt modelId="{B9B23B2B-8F26-4D28-83E0-6655F06DE2DC}" type="pres">
      <dgm:prSet presAssocID="{FBA92FD6-5EDE-4FD7-94C4-63407BDE55A8}" presName="bgRect" presStyleLbl="bgShp" presStyleIdx="2" presStyleCnt="5"/>
      <dgm:spPr/>
    </dgm:pt>
    <dgm:pt modelId="{403509A3-4F52-4FAC-A1DA-5CD758B0F489}" type="pres">
      <dgm:prSet presAssocID="{FBA92FD6-5EDE-4FD7-94C4-63407BDE55A8}"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Waterfall scene"/>
        </a:ext>
      </dgm:extLst>
    </dgm:pt>
    <dgm:pt modelId="{83BA7912-EB57-4D54-B670-CE0900534DBE}" type="pres">
      <dgm:prSet presAssocID="{FBA92FD6-5EDE-4FD7-94C4-63407BDE55A8}" presName="spaceRect" presStyleCnt="0"/>
      <dgm:spPr/>
    </dgm:pt>
    <dgm:pt modelId="{C54407D6-A5F3-4F5E-B17B-1F09A34BC11F}" type="pres">
      <dgm:prSet presAssocID="{FBA92FD6-5EDE-4FD7-94C4-63407BDE55A8}" presName="parTx" presStyleLbl="revTx" presStyleIdx="2" presStyleCnt="5">
        <dgm:presLayoutVars>
          <dgm:chMax val="0"/>
          <dgm:chPref val="0"/>
        </dgm:presLayoutVars>
      </dgm:prSet>
      <dgm:spPr/>
    </dgm:pt>
    <dgm:pt modelId="{F0EDA1B1-8C14-49BD-921E-2E2D5CC14850}" type="pres">
      <dgm:prSet presAssocID="{B9C174C1-E127-4D10-A750-70BF740F02D7}" presName="sibTrans" presStyleCnt="0"/>
      <dgm:spPr/>
    </dgm:pt>
    <dgm:pt modelId="{699714C6-FA63-4F7C-AD8D-550373A31AD6}" type="pres">
      <dgm:prSet presAssocID="{9A94628B-39AC-4B05-AD14-2CD940381D03}" presName="compNode" presStyleCnt="0"/>
      <dgm:spPr/>
    </dgm:pt>
    <dgm:pt modelId="{A6A594E1-086A-4A2D-A20E-0572171264B0}" type="pres">
      <dgm:prSet presAssocID="{9A94628B-39AC-4B05-AD14-2CD940381D03}" presName="bgRect" presStyleLbl="bgShp" presStyleIdx="3" presStyleCnt="5"/>
      <dgm:spPr/>
    </dgm:pt>
    <dgm:pt modelId="{A8A04C2D-DA45-4DA4-BA18-AF6EE666891D}" type="pres">
      <dgm:prSet presAssocID="{9A94628B-39AC-4B05-AD14-2CD940381D03}"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 List"/>
        </a:ext>
      </dgm:extLst>
    </dgm:pt>
    <dgm:pt modelId="{14875289-AF42-4CA5-ABD2-F67C7C167E06}" type="pres">
      <dgm:prSet presAssocID="{9A94628B-39AC-4B05-AD14-2CD940381D03}" presName="spaceRect" presStyleCnt="0"/>
      <dgm:spPr/>
    </dgm:pt>
    <dgm:pt modelId="{FDBB432B-ED58-4D52-B699-D28492D6130A}" type="pres">
      <dgm:prSet presAssocID="{9A94628B-39AC-4B05-AD14-2CD940381D03}" presName="parTx" presStyleLbl="revTx" presStyleIdx="3" presStyleCnt="5">
        <dgm:presLayoutVars>
          <dgm:chMax val="0"/>
          <dgm:chPref val="0"/>
        </dgm:presLayoutVars>
      </dgm:prSet>
      <dgm:spPr/>
    </dgm:pt>
    <dgm:pt modelId="{67B4252F-E24B-494D-9FD6-1A132C1CF987}" type="pres">
      <dgm:prSet presAssocID="{FEEED99E-28E4-4070-9299-9F44A3330DCE}" presName="sibTrans" presStyleCnt="0"/>
      <dgm:spPr/>
    </dgm:pt>
    <dgm:pt modelId="{ED55BA02-2CF8-4449-89FF-5F19E51CEDF1}" type="pres">
      <dgm:prSet presAssocID="{DF72A19F-A0B0-43E8-9D93-FD2092CAA385}" presName="compNode" presStyleCnt="0"/>
      <dgm:spPr/>
    </dgm:pt>
    <dgm:pt modelId="{AF57D4E3-5818-4EDA-AFE8-0296BA55CB51}" type="pres">
      <dgm:prSet presAssocID="{DF72A19F-A0B0-43E8-9D93-FD2092CAA385}" presName="bgRect" presStyleLbl="bgShp" presStyleIdx="4" presStyleCnt="5"/>
      <dgm:spPr/>
    </dgm:pt>
    <dgm:pt modelId="{07B81B3B-7131-4679-8907-5A9171D9E85D}" type="pres">
      <dgm:prSet presAssocID="{DF72A19F-A0B0-43E8-9D93-FD2092CAA385}"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Hierarchy"/>
        </a:ext>
      </dgm:extLst>
    </dgm:pt>
    <dgm:pt modelId="{E6A81507-A616-49F0-B52B-3B313AF424D3}" type="pres">
      <dgm:prSet presAssocID="{DF72A19F-A0B0-43E8-9D93-FD2092CAA385}" presName="spaceRect" presStyleCnt="0"/>
      <dgm:spPr/>
    </dgm:pt>
    <dgm:pt modelId="{682F0BAC-C232-450E-9F00-2A50266DF9B6}" type="pres">
      <dgm:prSet presAssocID="{DF72A19F-A0B0-43E8-9D93-FD2092CAA385}" presName="parTx" presStyleLbl="revTx" presStyleIdx="4" presStyleCnt="5">
        <dgm:presLayoutVars>
          <dgm:chMax val="0"/>
          <dgm:chPref val="0"/>
        </dgm:presLayoutVars>
      </dgm:prSet>
      <dgm:spPr/>
    </dgm:pt>
  </dgm:ptLst>
  <dgm:cxnLst>
    <dgm:cxn modelId="{69927728-5867-4200-9ED2-9B8E3DE66B31}" type="presOf" srcId="{9A94628B-39AC-4B05-AD14-2CD940381D03}" destId="{FDBB432B-ED58-4D52-B699-D28492D6130A}" srcOrd="0" destOrd="0" presId="urn:microsoft.com/office/officeart/2018/2/layout/IconVerticalSolidList"/>
    <dgm:cxn modelId="{AD932B5C-D0DE-4061-8746-7B9A16CC95C9}" srcId="{F47594E1-6EBB-448C-A474-6DDB51FAC708}" destId="{9A94628B-39AC-4B05-AD14-2CD940381D03}" srcOrd="3" destOrd="0" parTransId="{E3CC82F9-0D58-4F74-B4FE-C3DC5A556621}" sibTransId="{FEEED99E-28E4-4070-9299-9F44A3330DCE}"/>
    <dgm:cxn modelId="{42EED648-3581-45CD-9CD5-EBA914261BC9}" type="presOf" srcId="{FBA92FD6-5EDE-4FD7-94C4-63407BDE55A8}" destId="{C54407D6-A5F3-4F5E-B17B-1F09A34BC11F}" srcOrd="0" destOrd="0" presId="urn:microsoft.com/office/officeart/2018/2/layout/IconVerticalSolidList"/>
    <dgm:cxn modelId="{C4733572-B0AB-4475-B622-19C458293FA7}" srcId="{F47594E1-6EBB-448C-A474-6DDB51FAC708}" destId="{FBA92FD6-5EDE-4FD7-94C4-63407BDE55A8}" srcOrd="2" destOrd="0" parTransId="{34BB17A3-8EC2-4460-80EB-2F1C5126B4AC}" sibTransId="{B9C174C1-E127-4D10-A750-70BF740F02D7}"/>
    <dgm:cxn modelId="{85316055-75A3-4DD1-BC35-86E59C1B5FBD}" type="presOf" srcId="{F47594E1-6EBB-448C-A474-6DDB51FAC708}" destId="{DBADA59A-6A3E-4A56-B634-11E031138BBC}" srcOrd="0" destOrd="0" presId="urn:microsoft.com/office/officeart/2018/2/layout/IconVerticalSolidList"/>
    <dgm:cxn modelId="{EEF55391-230A-4ABB-9AEF-154A1A094225}" type="presOf" srcId="{EAB1157B-BA1F-445B-B5E0-021E366AF17B}" destId="{E5A27C85-0249-4C74-B014-DC7076973CB8}" srcOrd="0" destOrd="0" presId="urn:microsoft.com/office/officeart/2018/2/layout/IconVerticalSolidList"/>
    <dgm:cxn modelId="{A1724AA8-4E75-4956-A1CD-9FFF422B50D9}" srcId="{F47594E1-6EBB-448C-A474-6DDB51FAC708}" destId="{12FBDCA2-FEBE-4BD7-AF8A-5A941556B8EF}" srcOrd="0" destOrd="0" parTransId="{3DD7CE69-14F2-4E16-B478-63AF4883F875}" sibTransId="{8912D741-9586-4670-A6DB-C59C1CCA3CC8}"/>
    <dgm:cxn modelId="{DF3025AA-DBC3-43AA-97A5-BA7B55693D02}" srcId="{F47594E1-6EBB-448C-A474-6DDB51FAC708}" destId="{EAB1157B-BA1F-445B-B5E0-021E366AF17B}" srcOrd="1" destOrd="0" parTransId="{76D43385-800B-4604-9A67-17DD4554B901}" sibTransId="{86BA5898-34AE-467D-B7AC-7D2369AAFAF9}"/>
    <dgm:cxn modelId="{5B759DE2-37AA-48A5-BBD0-53791454B446}" type="presOf" srcId="{DF72A19F-A0B0-43E8-9D93-FD2092CAA385}" destId="{682F0BAC-C232-450E-9F00-2A50266DF9B6}" srcOrd="0" destOrd="0" presId="urn:microsoft.com/office/officeart/2018/2/layout/IconVerticalSolidList"/>
    <dgm:cxn modelId="{25AD98EF-B4AC-47EA-A162-351B39651977}" srcId="{F47594E1-6EBB-448C-A474-6DDB51FAC708}" destId="{DF72A19F-A0B0-43E8-9D93-FD2092CAA385}" srcOrd="4" destOrd="0" parTransId="{C8113B99-D415-457C-9988-EB524EE14CC3}" sibTransId="{F8A1CB82-9D5D-45D1-B6E9-48F6A0C356E9}"/>
    <dgm:cxn modelId="{EDB93CF2-A710-4202-9993-8AF9E68BA53D}" type="presOf" srcId="{12FBDCA2-FEBE-4BD7-AF8A-5A941556B8EF}" destId="{0ACAAB73-49E8-4D55-B6A3-62B615759DA8}" srcOrd="0" destOrd="0" presId="urn:microsoft.com/office/officeart/2018/2/layout/IconVerticalSolidList"/>
    <dgm:cxn modelId="{319E800E-FB51-4A0F-8A31-DE20F0910323}" type="presParOf" srcId="{DBADA59A-6A3E-4A56-B634-11E031138BBC}" destId="{AF41D828-E160-4A78-9315-68BE412E50B5}" srcOrd="0" destOrd="0" presId="urn:microsoft.com/office/officeart/2018/2/layout/IconVerticalSolidList"/>
    <dgm:cxn modelId="{F489F6A9-7008-4007-8114-BDF8800E857D}" type="presParOf" srcId="{AF41D828-E160-4A78-9315-68BE412E50B5}" destId="{8BB6D233-67E3-4453-B05A-9EE98FF0890F}" srcOrd="0" destOrd="0" presId="urn:microsoft.com/office/officeart/2018/2/layout/IconVerticalSolidList"/>
    <dgm:cxn modelId="{1894BBC4-D24A-410D-9679-AA3755AE4954}" type="presParOf" srcId="{AF41D828-E160-4A78-9315-68BE412E50B5}" destId="{3915D1A0-C850-41C4-B68E-2B0FBD15DF07}" srcOrd="1" destOrd="0" presId="urn:microsoft.com/office/officeart/2018/2/layout/IconVerticalSolidList"/>
    <dgm:cxn modelId="{6024BD26-D13E-4CB0-9790-8F1ACFB60C28}" type="presParOf" srcId="{AF41D828-E160-4A78-9315-68BE412E50B5}" destId="{6D701209-0C29-4FF9-A9E9-83FAC4C1B68E}" srcOrd="2" destOrd="0" presId="urn:microsoft.com/office/officeart/2018/2/layout/IconVerticalSolidList"/>
    <dgm:cxn modelId="{83B07189-2BF4-46AF-813C-6388C9CB42C2}" type="presParOf" srcId="{AF41D828-E160-4A78-9315-68BE412E50B5}" destId="{0ACAAB73-49E8-4D55-B6A3-62B615759DA8}" srcOrd="3" destOrd="0" presId="urn:microsoft.com/office/officeart/2018/2/layout/IconVerticalSolidList"/>
    <dgm:cxn modelId="{C2EAF774-C91D-450D-A840-B6F02AA31144}" type="presParOf" srcId="{DBADA59A-6A3E-4A56-B634-11E031138BBC}" destId="{2518165A-3FB7-419E-BA83-40B444567457}" srcOrd="1" destOrd="0" presId="urn:microsoft.com/office/officeart/2018/2/layout/IconVerticalSolidList"/>
    <dgm:cxn modelId="{88A4ACB4-4CB6-4F12-91A8-4784F7F98FE8}" type="presParOf" srcId="{DBADA59A-6A3E-4A56-B634-11E031138BBC}" destId="{DDDCF5F1-B49C-49CA-B501-C2C361E1E66D}" srcOrd="2" destOrd="0" presId="urn:microsoft.com/office/officeart/2018/2/layout/IconVerticalSolidList"/>
    <dgm:cxn modelId="{D2D6FDE9-60F0-4C42-8C0F-89F8ACE564BF}" type="presParOf" srcId="{DDDCF5F1-B49C-49CA-B501-C2C361E1E66D}" destId="{3F33A095-D245-4C00-9641-301E57F9892D}" srcOrd="0" destOrd="0" presId="urn:microsoft.com/office/officeart/2018/2/layout/IconVerticalSolidList"/>
    <dgm:cxn modelId="{7B87BBC7-59DC-4526-9F4A-E6932D67C98D}" type="presParOf" srcId="{DDDCF5F1-B49C-49CA-B501-C2C361E1E66D}" destId="{1F4B4475-FC45-4D40-832F-5846D5CA50E7}" srcOrd="1" destOrd="0" presId="urn:microsoft.com/office/officeart/2018/2/layout/IconVerticalSolidList"/>
    <dgm:cxn modelId="{E8B48D64-BB4A-436A-848C-9261EB4E56CD}" type="presParOf" srcId="{DDDCF5F1-B49C-49CA-B501-C2C361E1E66D}" destId="{A361EDC6-335F-4347-9AF5-DE3DC4C8089E}" srcOrd="2" destOrd="0" presId="urn:microsoft.com/office/officeart/2018/2/layout/IconVerticalSolidList"/>
    <dgm:cxn modelId="{7D22C7B8-4F51-485D-82E0-EE0372EA8A05}" type="presParOf" srcId="{DDDCF5F1-B49C-49CA-B501-C2C361E1E66D}" destId="{E5A27C85-0249-4C74-B014-DC7076973CB8}" srcOrd="3" destOrd="0" presId="urn:microsoft.com/office/officeart/2018/2/layout/IconVerticalSolidList"/>
    <dgm:cxn modelId="{D83D1193-0994-400A-B578-F407A6549B7A}" type="presParOf" srcId="{DBADA59A-6A3E-4A56-B634-11E031138BBC}" destId="{602303F1-7B88-4451-B53F-67C024D48CAE}" srcOrd="3" destOrd="0" presId="urn:microsoft.com/office/officeart/2018/2/layout/IconVerticalSolidList"/>
    <dgm:cxn modelId="{A5F11A44-7435-4C6A-B9C5-E287E7E783FB}" type="presParOf" srcId="{DBADA59A-6A3E-4A56-B634-11E031138BBC}" destId="{7A5EF909-4A82-45DB-BDFB-3478463922C7}" srcOrd="4" destOrd="0" presId="urn:microsoft.com/office/officeart/2018/2/layout/IconVerticalSolidList"/>
    <dgm:cxn modelId="{7F42F6E0-D671-4C1B-9011-99D0BB1F7A58}" type="presParOf" srcId="{7A5EF909-4A82-45DB-BDFB-3478463922C7}" destId="{B9B23B2B-8F26-4D28-83E0-6655F06DE2DC}" srcOrd="0" destOrd="0" presId="urn:microsoft.com/office/officeart/2018/2/layout/IconVerticalSolidList"/>
    <dgm:cxn modelId="{57F5A157-0A7E-4090-961E-56AD5B735B71}" type="presParOf" srcId="{7A5EF909-4A82-45DB-BDFB-3478463922C7}" destId="{403509A3-4F52-4FAC-A1DA-5CD758B0F489}" srcOrd="1" destOrd="0" presId="urn:microsoft.com/office/officeart/2018/2/layout/IconVerticalSolidList"/>
    <dgm:cxn modelId="{05081F7E-0A54-4A3E-A769-AF53B6B13852}" type="presParOf" srcId="{7A5EF909-4A82-45DB-BDFB-3478463922C7}" destId="{83BA7912-EB57-4D54-B670-CE0900534DBE}" srcOrd="2" destOrd="0" presId="urn:microsoft.com/office/officeart/2018/2/layout/IconVerticalSolidList"/>
    <dgm:cxn modelId="{3499F0DB-CB7B-4B0B-939F-63F635A45DCA}" type="presParOf" srcId="{7A5EF909-4A82-45DB-BDFB-3478463922C7}" destId="{C54407D6-A5F3-4F5E-B17B-1F09A34BC11F}" srcOrd="3" destOrd="0" presId="urn:microsoft.com/office/officeart/2018/2/layout/IconVerticalSolidList"/>
    <dgm:cxn modelId="{EE1D27BA-A85C-4615-9CA0-7FD1299E5CD4}" type="presParOf" srcId="{DBADA59A-6A3E-4A56-B634-11E031138BBC}" destId="{F0EDA1B1-8C14-49BD-921E-2E2D5CC14850}" srcOrd="5" destOrd="0" presId="urn:microsoft.com/office/officeart/2018/2/layout/IconVerticalSolidList"/>
    <dgm:cxn modelId="{BC71FE06-CC1F-4FC6-A076-1D97974B17A2}" type="presParOf" srcId="{DBADA59A-6A3E-4A56-B634-11E031138BBC}" destId="{699714C6-FA63-4F7C-AD8D-550373A31AD6}" srcOrd="6" destOrd="0" presId="urn:microsoft.com/office/officeart/2018/2/layout/IconVerticalSolidList"/>
    <dgm:cxn modelId="{610DC833-ED98-4B65-9FC4-56D84EF75C14}" type="presParOf" srcId="{699714C6-FA63-4F7C-AD8D-550373A31AD6}" destId="{A6A594E1-086A-4A2D-A20E-0572171264B0}" srcOrd="0" destOrd="0" presId="urn:microsoft.com/office/officeart/2018/2/layout/IconVerticalSolidList"/>
    <dgm:cxn modelId="{D655888D-1D4B-432F-8782-6D21A5BA8475}" type="presParOf" srcId="{699714C6-FA63-4F7C-AD8D-550373A31AD6}" destId="{A8A04C2D-DA45-4DA4-BA18-AF6EE666891D}" srcOrd="1" destOrd="0" presId="urn:microsoft.com/office/officeart/2018/2/layout/IconVerticalSolidList"/>
    <dgm:cxn modelId="{F367CE5C-3A64-4178-9D6A-1088F9C0A687}" type="presParOf" srcId="{699714C6-FA63-4F7C-AD8D-550373A31AD6}" destId="{14875289-AF42-4CA5-ABD2-F67C7C167E06}" srcOrd="2" destOrd="0" presId="urn:microsoft.com/office/officeart/2018/2/layout/IconVerticalSolidList"/>
    <dgm:cxn modelId="{C6DB4291-1DDC-4DF0-9D3D-9E92E8B02662}" type="presParOf" srcId="{699714C6-FA63-4F7C-AD8D-550373A31AD6}" destId="{FDBB432B-ED58-4D52-B699-D28492D6130A}" srcOrd="3" destOrd="0" presId="urn:microsoft.com/office/officeart/2018/2/layout/IconVerticalSolidList"/>
    <dgm:cxn modelId="{486DCC41-A07B-4C4E-B168-AC4B2510FF0F}" type="presParOf" srcId="{DBADA59A-6A3E-4A56-B634-11E031138BBC}" destId="{67B4252F-E24B-494D-9FD6-1A132C1CF987}" srcOrd="7" destOrd="0" presId="urn:microsoft.com/office/officeart/2018/2/layout/IconVerticalSolidList"/>
    <dgm:cxn modelId="{D096C031-BDF4-4CD6-856A-32652C666C22}" type="presParOf" srcId="{DBADA59A-6A3E-4A56-B634-11E031138BBC}" destId="{ED55BA02-2CF8-4449-89FF-5F19E51CEDF1}" srcOrd="8" destOrd="0" presId="urn:microsoft.com/office/officeart/2018/2/layout/IconVerticalSolidList"/>
    <dgm:cxn modelId="{757FCC5E-9E1A-4F83-9E65-BD6EB2649C50}" type="presParOf" srcId="{ED55BA02-2CF8-4449-89FF-5F19E51CEDF1}" destId="{AF57D4E3-5818-4EDA-AFE8-0296BA55CB51}" srcOrd="0" destOrd="0" presId="urn:microsoft.com/office/officeart/2018/2/layout/IconVerticalSolidList"/>
    <dgm:cxn modelId="{98E9CB91-C79F-468A-8879-C477009D7612}" type="presParOf" srcId="{ED55BA02-2CF8-4449-89FF-5F19E51CEDF1}" destId="{07B81B3B-7131-4679-8907-5A9171D9E85D}" srcOrd="1" destOrd="0" presId="urn:microsoft.com/office/officeart/2018/2/layout/IconVerticalSolidList"/>
    <dgm:cxn modelId="{8911CDFA-E3F7-44E3-B09C-7C1AB0E5C94D}" type="presParOf" srcId="{ED55BA02-2CF8-4449-89FF-5F19E51CEDF1}" destId="{E6A81507-A616-49F0-B52B-3B313AF424D3}" srcOrd="2" destOrd="0" presId="urn:microsoft.com/office/officeart/2018/2/layout/IconVerticalSolidList"/>
    <dgm:cxn modelId="{9F794A48-5CA2-4CF2-8254-388B5DFBDE81}" type="presParOf" srcId="{ED55BA02-2CF8-4449-89FF-5F19E51CEDF1}" destId="{682F0BAC-C232-450E-9F00-2A50266DF9B6}"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5C4AF7B-CD25-4A7D-8031-A3C5B19B00CB}" type="doc">
      <dgm:prSet loTypeId="urn:microsoft.com/office/officeart/2018/2/layout/IconVerticalSolidList" loCatId="icon" qsTypeId="urn:microsoft.com/office/officeart/2005/8/quickstyle/simple1" qsCatId="simple" csTypeId="urn:microsoft.com/office/officeart/2018/5/colors/Iconchunking_neutralbg_accent0_3" csCatId="mainScheme" phldr="1"/>
      <dgm:spPr/>
      <dgm:t>
        <a:bodyPr/>
        <a:lstStyle/>
        <a:p>
          <a:endParaRPr lang="en-US"/>
        </a:p>
      </dgm:t>
    </dgm:pt>
    <dgm:pt modelId="{B5642C34-A33C-4144-A60C-ABC55D38B0CD}">
      <dgm:prSet/>
      <dgm:spPr/>
      <dgm:t>
        <a:bodyPr/>
        <a:lstStyle/>
        <a:p>
          <a:r>
            <a:rPr lang="en-GB" dirty="0"/>
            <a:t>You will need to start using the language of your problem.</a:t>
          </a:r>
          <a:endParaRPr lang="en-US" dirty="0"/>
        </a:p>
      </dgm:t>
    </dgm:pt>
    <dgm:pt modelId="{E415BBF2-760B-4B7F-BAE1-C2E1BBF83BE8}" type="parTrans" cxnId="{4867F4AF-ADE3-4398-94E6-A8FD9CF76132}">
      <dgm:prSet/>
      <dgm:spPr/>
      <dgm:t>
        <a:bodyPr/>
        <a:lstStyle/>
        <a:p>
          <a:endParaRPr lang="en-US"/>
        </a:p>
      </dgm:t>
    </dgm:pt>
    <dgm:pt modelId="{5A3FBD18-B7C8-4343-B68A-B5685C371B87}" type="sibTrans" cxnId="{4867F4AF-ADE3-4398-94E6-A8FD9CF76132}">
      <dgm:prSet/>
      <dgm:spPr/>
      <dgm:t>
        <a:bodyPr/>
        <a:lstStyle/>
        <a:p>
          <a:endParaRPr lang="en-US"/>
        </a:p>
      </dgm:t>
    </dgm:pt>
    <dgm:pt modelId="{4E4194ED-8C66-4EEE-9E1E-E91389EB4364}">
      <dgm:prSet/>
      <dgm:spPr/>
      <dgm:t>
        <a:bodyPr/>
        <a:lstStyle/>
        <a:p>
          <a:r>
            <a:rPr lang="en-GB" dirty="0"/>
            <a:t>For example, if your problem is about a BTEC grade calculator, you will need to know the following terms:</a:t>
          </a:r>
          <a:endParaRPr lang="en-US" dirty="0"/>
        </a:p>
      </dgm:t>
    </dgm:pt>
    <dgm:pt modelId="{574419F6-8E3D-4CDA-B013-61B9832212F6}" type="parTrans" cxnId="{A003298E-B0E8-43DD-8DD8-3AFADFD635CF}">
      <dgm:prSet/>
      <dgm:spPr/>
      <dgm:t>
        <a:bodyPr/>
        <a:lstStyle/>
        <a:p>
          <a:endParaRPr lang="en-US"/>
        </a:p>
      </dgm:t>
    </dgm:pt>
    <dgm:pt modelId="{AB4D311D-5B11-4F45-B1FA-F5B03789EF15}" type="sibTrans" cxnId="{A003298E-B0E8-43DD-8DD8-3AFADFD635CF}">
      <dgm:prSet/>
      <dgm:spPr/>
      <dgm:t>
        <a:bodyPr/>
        <a:lstStyle/>
        <a:p>
          <a:endParaRPr lang="en-US"/>
        </a:p>
      </dgm:t>
    </dgm:pt>
    <dgm:pt modelId="{9ABE032B-0E45-4345-BDC3-CC455EDFD6F8}">
      <dgm:prSet/>
      <dgm:spPr/>
      <dgm:t>
        <a:bodyPr/>
        <a:lstStyle/>
        <a:p>
          <a:r>
            <a:rPr lang="en-GB" dirty="0"/>
            <a:t>Assignment, Assignment Resubmission, Deadline.</a:t>
          </a:r>
          <a:endParaRPr lang="en-US" dirty="0"/>
        </a:p>
      </dgm:t>
    </dgm:pt>
    <dgm:pt modelId="{9F3D19F0-A411-4CB1-A128-CB15E1B814B2}" type="parTrans" cxnId="{C785666D-16D9-4EDB-B5C2-35764042836C}">
      <dgm:prSet/>
      <dgm:spPr/>
      <dgm:t>
        <a:bodyPr/>
        <a:lstStyle/>
        <a:p>
          <a:endParaRPr lang="en-US"/>
        </a:p>
      </dgm:t>
    </dgm:pt>
    <dgm:pt modelId="{2A30E9EF-EB31-41F6-8F46-41728E152C0E}" type="sibTrans" cxnId="{C785666D-16D9-4EDB-B5C2-35764042836C}">
      <dgm:prSet/>
      <dgm:spPr/>
      <dgm:t>
        <a:bodyPr/>
        <a:lstStyle/>
        <a:p>
          <a:endParaRPr lang="en-US"/>
        </a:p>
      </dgm:t>
    </dgm:pt>
    <dgm:pt modelId="{C61A39B7-F2F4-4207-9874-1CC3DC636947}">
      <dgm:prSet/>
      <dgm:spPr/>
      <dgm:t>
        <a:bodyPr/>
        <a:lstStyle/>
        <a:p>
          <a:r>
            <a:rPr lang="en-GB" dirty="0"/>
            <a:t>Grade Descriptor, Pass, Merit, Distinction, Near Pass and Fail.</a:t>
          </a:r>
          <a:endParaRPr lang="en-US" dirty="0"/>
        </a:p>
      </dgm:t>
    </dgm:pt>
    <dgm:pt modelId="{D055FDC9-BABE-402C-B748-281899FC31B6}" type="parTrans" cxnId="{1AC9C4C6-478F-4C0E-BC21-201F0774BF19}">
      <dgm:prSet/>
      <dgm:spPr/>
      <dgm:t>
        <a:bodyPr/>
        <a:lstStyle/>
        <a:p>
          <a:endParaRPr lang="en-US"/>
        </a:p>
      </dgm:t>
    </dgm:pt>
    <dgm:pt modelId="{48827539-889E-43C0-968A-FE48B643B2BD}" type="sibTrans" cxnId="{1AC9C4C6-478F-4C0E-BC21-201F0774BF19}">
      <dgm:prSet/>
      <dgm:spPr/>
      <dgm:t>
        <a:bodyPr/>
        <a:lstStyle/>
        <a:p>
          <a:endParaRPr lang="en-US"/>
        </a:p>
      </dgm:t>
    </dgm:pt>
    <dgm:pt modelId="{E7C8F0FD-5A13-4018-9F73-DAC000DB94DE}" type="pres">
      <dgm:prSet presAssocID="{F5C4AF7B-CD25-4A7D-8031-A3C5B19B00CB}" presName="root" presStyleCnt="0">
        <dgm:presLayoutVars>
          <dgm:dir/>
          <dgm:resizeHandles val="exact"/>
        </dgm:presLayoutVars>
      </dgm:prSet>
      <dgm:spPr/>
    </dgm:pt>
    <dgm:pt modelId="{F0CF70CF-652F-40FD-8A9B-EEBE2CDE349F}" type="pres">
      <dgm:prSet presAssocID="{B5642C34-A33C-4144-A60C-ABC55D38B0CD}" presName="compNode" presStyleCnt="0"/>
      <dgm:spPr/>
    </dgm:pt>
    <dgm:pt modelId="{0EFE2B9C-A22E-498A-AB26-F58A2A1412F7}" type="pres">
      <dgm:prSet presAssocID="{B5642C34-A33C-4144-A60C-ABC55D38B0CD}" presName="bgRect" presStyleLbl="bgShp" presStyleIdx="0" presStyleCnt="4"/>
      <dgm:spPr/>
    </dgm:pt>
    <dgm:pt modelId="{93B92A64-C16E-4F05-8090-230E712C5C2E}" type="pres">
      <dgm:prSet presAssocID="{B5642C34-A33C-4144-A60C-ABC55D38B0C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77A12475-62AA-4D91-84CA-9F78333DE621}" type="pres">
      <dgm:prSet presAssocID="{B5642C34-A33C-4144-A60C-ABC55D38B0CD}" presName="spaceRect" presStyleCnt="0"/>
      <dgm:spPr/>
    </dgm:pt>
    <dgm:pt modelId="{D3F580D1-650E-4075-9420-548A340E54FE}" type="pres">
      <dgm:prSet presAssocID="{B5642C34-A33C-4144-A60C-ABC55D38B0CD}" presName="parTx" presStyleLbl="revTx" presStyleIdx="0" presStyleCnt="4">
        <dgm:presLayoutVars>
          <dgm:chMax val="0"/>
          <dgm:chPref val="0"/>
        </dgm:presLayoutVars>
      </dgm:prSet>
      <dgm:spPr/>
    </dgm:pt>
    <dgm:pt modelId="{91E879A7-ECD5-4FC1-AE64-B8CD6DA293B1}" type="pres">
      <dgm:prSet presAssocID="{5A3FBD18-B7C8-4343-B68A-B5685C371B87}" presName="sibTrans" presStyleCnt="0"/>
      <dgm:spPr/>
    </dgm:pt>
    <dgm:pt modelId="{04D6CAA8-A8CE-4FAE-9C5E-925A8D64E083}" type="pres">
      <dgm:prSet presAssocID="{4E4194ED-8C66-4EEE-9E1E-E91389EB4364}" presName="compNode" presStyleCnt="0"/>
      <dgm:spPr/>
    </dgm:pt>
    <dgm:pt modelId="{F306F4D7-D51B-4557-9A27-6459B49FEFF0}" type="pres">
      <dgm:prSet presAssocID="{4E4194ED-8C66-4EEE-9E1E-E91389EB4364}" presName="bgRect" presStyleLbl="bgShp" presStyleIdx="1" presStyleCnt="4"/>
      <dgm:spPr/>
    </dgm:pt>
    <dgm:pt modelId="{F4F15E62-653D-43BB-BF87-AEFCF28C7A95}" type="pres">
      <dgm:prSet presAssocID="{4E4194ED-8C66-4EEE-9E1E-E91389EB436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alculator"/>
        </a:ext>
      </dgm:extLst>
    </dgm:pt>
    <dgm:pt modelId="{687B43CB-C866-465E-BD5F-17927BAF8DA9}" type="pres">
      <dgm:prSet presAssocID="{4E4194ED-8C66-4EEE-9E1E-E91389EB4364}" presName="spaceRect" presStyleCnt="0"/>
      <dgm:spPr/>
    </dgm:pt>
    <dgm:pt modelId="{2C912DD9-A80B-431F-A264-4EDBB8F2ED39}" type="pres">
      <dgm:prSet presAssocID="{4E4194ED-8C66-4EEE-9E1E-E91389EB4364}" presName="parTx" presStyleLbl="revTx" presStyleIdx="1" presStyleCnt="4">
        <dgm:presLayoutVars>
          <dgm:chMax val="0"/>
          <dgm:chPref val="0"/>
        </dgm:presLayoutVars>
      </dgm:prSet>
      <dgm:spPr/>
    </dgm:pt>
    <dgm:pt modelId="{797B630D-7C0C-48B0-83B7-9B92550AF665}" type="pres">
      <dgm:prSet presAssocID="{AB4D311D-5B11-4F45-B1FA-F5B03789EF15}" presName="sibTrans" presStyleCnt="0"/>
      <dgm:spPr/>
    </dgm:pt>
    <dgm:pt modelId="{0D28A477-05AC-4BAC-BCCD-4FAB7227EA60}" type="pres">
      <dgm:prSet presAssocID="{9ABE032B-0E45-4345-BDC3-CC455EDFD6F8}" presName="compNode" presStyleCnt="0"/>
      <dgm:spPr/>
    </dgm:pt>
    <dgm:pt modelId="{BC7DF2A4-470B-4D1A-AAB6-6167477F99EC}" type="pres">
      <dgm:prSet presAssocID="{9ABE032B-0E45-4345-BDC3-CC455EDFD6F8}" presName="bgRect" presStyleLbl="bgShp" presStyleIdx="2" presStyleCnt="4"/>
      <dgm:spPr/>
    </dgm:pt>
    <dgm:pt modelId="{2925FC67-D4FC-426B-B37F-6DE84E2B8CF3}" type="pres">
      <dgm:prSet presAssocID="{9ABE032B-0E45-4345-BDC3-CC455EDFD6F8}"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ocument"/>
        </a:ext>
      </dgm:extLst>
    </dgm:pt>
    <dgm:pt modelId="{EE572CAB-2A66-49A8-827F-84356B05B61E}" type="pres">
      <dgm:prSet presAssocID="{9ABE032B-0E45-4345-BDC3-CC455EDFD6F8}" presName="spaceRect" presStyleCnt="0"/>
      <dgm:spPr/>
    </dgm:pt>
    <dgm:pt modelId="{5BD90D73-627F-4F95-9358-009EE8A99138}" type="pres">
      <dgm:prSet presAssocID="{9ABE032B-0E45-4345-BDC3-CC455EDFD6F8}" presName="parTx" presStyleLbl="revTx" presStyleIdx="2" presStyleCnt="4">
        <dgm:presLayoutVars>
          <dgm:chMax val="0"/>
          <dgm:chPref val="0"/>
        </dgm:presLayoutVars>
      </dgm:prSet>
      <dgm:spPr/>
    </dgm:pt>
    <dgm:pt modelId="{EE18AC0E-20E1-471D-B660-D87F8FAE83CD}" type="pres">
      <dgm:prSet presAssocID="{2A30E9EF-EB31-41F6-8F46-41728E152C0E}" presName="sibTrans" presStyleCnt="0"/>
      <dgm:spPr/>
    </dgm:pt>
    <dgm:pt modelId="{41BAC6D4-91B2-4F62-BC3B-5730BE16678D}" type="pres">
      <dgm:prSet presAssocID="{C61A39B7-F2F4-4207-9874-1CC3DC636947}" presName="compNode" presStyleCnt="0"/>
      <dgm:spPr/>
    </dgm:pt>
    <dgm:pt modelId="{643F94D3-D20C-465A-A9CA-B408314CF227}" type="pres">
      <dgm:prSet presAssocID="{C61A39B7-F2F4-4207-9874-1CC3DC636947}" presName="bgRect" presStyleLbl="bgShp" presStyleIdx="3" presStyleCnt="4"/>
      <dgm:spPr/>
    </dgm:pt>
    <dgm:pt modelId="{AA03D92C-1668-47FD-B2EC-728D71B4CF1E}" type="pres">
      <dgm:prSet presAssocID="{C61A39B7-F2F4-4207-9874-1CC3DC63694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raduation Cap"/>
        </a:ext>
      </dgm:extLst>
    </dgm:pt>
    <dgm:pt modelId="{8B85FC28-5687-44E4-A8A7-D54338E6DB1E}" type="pres">
      <dgm:prSet presAssocID="{C61A39B7-F2F4-4207-9874-1CC3DC636947}" presName="spaceRect" presStyleCnt="0"/>
      <dgm:spPr/>
    </dgm:pt>
    <dgm:pt modelId="{DF002F84-1617-4391-92DB-AB6374B1CDFD}" type="pres">
      <dgm:prSet presAssocID="{C61A39B7-F2F4-4207-9874-1CC3DC636947}" presName="parTx" presStyleLbl="revTx" presStyleIdx="3" presStyleCnt="4">
        <dgm:presLayoutVars>
          <dgm:chMax val="0"/>
          <dgm:chPref val="0"/>
        </dgm:presLayoutVars>
      </dgm:prSet>
      <dgm:spPr/>
    </dgm:pt>
  </dgm:ptLst>
  <dgm:cxnLst>
    <dgm:cxn modelId="{4C771507-DCB6-4DFF-B3AD-1DE5192217E8}" type="presOf" srcId="{4E4194ED-8C66-4EEE-9E1E-E91389EB4364}" destId="{2C912DD9-A80B-431F-A264-4EDBB8F2ED39}" srcOrd="0" destOrd="0" presId="urn:microsoft.com/office/officeart/2018/2/layout/IconVerticalSolidList"/>
    <dgm:cxn modelId="{C8B32A2C-DC45-41CC-8793-C968E0962E23}" type="presOf" srcId="{F5C4AF7B-CD25-4A7D-8031-A3C5B19B00CB}" destId="{E7C8F0FD-5A13-4018-9F73-DAC000DB94DE}" srcOrd="0" destOrd="0" presId="urn:microsoft.com/office/officeart/2018/2/layout/IconVerticalSolidList"/>
    <dgm:cxn modelId="{13D07734-DD08-4905-8ABA-A7D6EEA03A00}" type="presOf" srcId="{9ABE032B-0E45-4345-BDC3-CC455EDFD6F8}" destId="{5BD90D73-627F-4F95-9358-009EE8A99138}" srcOrd="0" destOrd="0" presId="urn:microsoft.com/office/officeart/2018/2/layout/IconVerticalSolidList"/>
    <dgm:cxn modelId="{C785666D-16D9-4EDB-B5C2-35764042836C}" srcId="{F5C4AF7B-CD25-4A7D-8031-A3C5B19B00CB}" destId="{9ABE032B-0E45-4345-BDC3-CC455EDFD6F8}" srcOrd="2" destOrd="0" parTransId="{9F3D19F0-A411-4CB1-A128-CB15E1B814B2}" sibTransId="{2A30E9EF-EB31-41F6-8F46-41728E152C0E}"/>
    <dgm:cxn modelId="{430C9D6D-9F6A-404D-A9EC-C489FABF7A45}" type="presOf" srcId="{C61A39B7-F2F4-4207-9874-1CC3DC636947}" destId="{DF002F84-1617-4391-92DB-AB6374B1CDFD}" srcOrd="0" destOrd="0" presId="urn:microsoft.com/office/officeart/2018/2/layout/IconVerticalSolidList"/>
    <dgm:cxn modelId="{06A62D8B-DD4E-4025-B8C9-E1A44CE30647}" type="presOf" srcId="{B5642C34-A33C-4144-A60C-ABC55D38B0CD}" destId="{D3F580D1-650E-4075-9420-548A340E54FE}" srcOrd="0" destOrd="0" presId="urn:microsoft.com/office/officeart/2018/2/layout/IconVerticalSolidList"/>
    <dgm:cxn modelId="{A003298E-B0E8-43DD-8DD8-3AFADFD635CF}" srcId="{F5C4AF7B-CD25-4A7D-8031-A3C5B19B00CB}" destId="{4E4194ED-8C66-4EEE-9E1E-E91389EB4364}" srcOrd="1" destOrd="0" parTransId="{574419F6-8E3D-4CDA-B013-61B9832212F6}" sibTransId="{AB4D311D-5B11-4F45-B1FA-F5B03789EF15}"/>
    <dgm:cxn modelId="{4867F4AF-ADE3-4398-94E6-A8FD9CF76132}" srcId="{F5C4AF7B-CD25-4A7D-8031-A3C5B19B00CB}" destId="{B5642C34-A33C-4144-A60C-ABC55D38B0CD}" srcOrd="0" destOrd="0" parTransId="{E415BBF2-760B-4B7F-BAE1-C2E1BBF83BE8}" sibTransId="{5A3FBD18-B7C8-4343-B68A-B5685C371B87}"/>
    <dgm:cxn modelId="{1AC9C4C6-478F-4C0E-BC21-201F0774BF19}" srcId="{F5C4AF7B-CD25-4A7D-8031-A3C5B19B00CB}" destId="{C61A39B7-F2F4-4207-9874-1CC3DC636947}" srcOrd="3" destOrd="0" parTransId="{D055FDC9-BABE-402C-B748-281899FC31B6}" sibTransId="{48827539-889E-43C0-968A-FE48B643B2BD}"/>
    <dgm:cxn modelId="{24D114E7-8534-4891-A54A-D5E7B4930BE5}" type="presParOf" srcId="{E7C8F0FD-5A13-4018-9F73-DAC000DB94DE}" destId="{F0CF70CF-652F-40FD-8A9B-EEBE2CDE349F}" srcOrd="0" destOrd="0" presId="urn:microsoft.com/office/officeart/2018/2/layout/IconVerticalSolidList"/>
    <dgm:cxn modelId="{B2E1F7D0-3312-4DAC-80F6-A0D04CE7F080}" type="presParOf" srcId="{F0CF70CF-652F-40FD-8A9B-EEBE2CDE349F}" destId="{0EFE2B9C-A22E-498A-AB26-F58A2A1412F7}" srcOrd="0" destOrd="0" presId="urn:microsoft.com/office/officeart/2018/2/layout/IconVerticalSolidList"/>
    <dgm:cxn modelId="{8697E0BD-38CC-4A6A-94A8-0C2406DC3505}" type="presParOf" srcId="{F0CF70CF-652F-40FD-8A9B-EEBE2CDE349F}" destId="{93B92A64-C16E-4F05-8090-230E712C5C2E}" srcOrd="1" destOrd="0" presId="urn:microsoft.com/office/officeart/2018/2/layout/IconVerticalSolidList"/>
    <dgm:cxn modelId="{9ED43B7E-8CAB-4D8E-8B64-3013A6FA896F}" type="presParOf" srcId="{F0CF70CF-652F-40FD-8A9B-EEBE2CDE349F}" destId="{77A12475-62AA-4D91-84CA-9F78333DE621}" srcOrd="2" destOrd="0" presId="urn:microsoft.com/office/officeart/2018/2/layout/IconVerticalSolidList"/>
    <dgm:cxn modelId="{B2FA3497-FF39-45B2-8A6E-A429867FB961}" type="presParOf" srcId="{F0CF70CF-652F-40FD-8A9B-EEBE2CDE349F}" destId="{D3F580D1-650E-4075-9420-548A340E54FE}" srcOrd="3" destOrd="0" presId="urn:microsoft.com/office/officeart/2018/2/layout/IconVerticalSolidList"/>
    <dgm:cxn modelId="{9E617AC6-2AB7-43C5-B36F-896F3FADAB74}" type="presParOf" srcId="{E7C8F0FD-5A13-4018-9F73-DAC000DB94DE}" destId="{91E879A7-ECD5-4FC1-AE64-B8CD6DA293B1}" srcOrd="1" destOrd="0" presId="urn:microsoft.com/office/officeart/2018/2/layout/IconVerticalSolidList"/>
    <dgm:cxn modelId="{C44A061F-B6E9-4684-AA3A-EE431656FC0F}" type="presParOf" srcId="{E7C8F0FD-5A13-4018-9F73-DAC000DB94DE}" destId="{04D6CAA8-A8CE-4FAE-9C5E-925A8D64E083}" srcOrd="2" destOrd="0" presId="urn:microsoft.com/office/officeart/2018/2/layout/IconVerticalSolidList"/>
    <dgm:cxn modelId="{E809BD47-A120-406C-B732-A94F6CAD0C4E}" type="presParOf" srcId="{04D6CAA8-A8CE-4FAE-9C5E-925A8D64E083}" destId="{F306F4D7-D51B-4557-9A27-6459B49FEFF0}" srcOrd="0" destOrd="0" presId="urn:microsoft.com/office/officeart/2018/2/layout/IconVerticalSolidList"/>
    <dgm:cxn modelId="{BD2DBA5C-1804-47EA-A9E6-254848BF0F7D}" type="presParOf" srcId="{04D6CAA8-A8CE-4FAE-9C5E-925A8D64E083}" destId="{F4F15E62-653D-43BB-BF87-AEFCF28C7A95}" srcOrd="1" destOrd="0" presId="urn:microsoft.com/office/officeart/2018/2/layout/IconVerticalSolidList"/>
    <dgm:cxn modelId="{EB12893B-0799-4349-9101-D4719CCA7858}" type="presParOf" srcId="{04D6CAA8-A8CE-4FAE-9C5E-925A8D64E083}" destId="{687B43CB-C866-465E-BD5F-17927BAF8DA9}" srcOrd="2" destOrd="0" presId="urn:microsoft.com/office/officeart/2018/2/layout/IconVerticalSolidList"/>
    <dgm:cxn modelId="{47D7DA83-AA19-4989-8FAF-AE8DF9B3D213}" type="presParOf" srcId="{04D6CAA8-A8CE-4FAE-9C5E-925A8D64E083}" destId="{2C912DD9-A80B-431F-A264-4EDBB8F2ED39}" srcOrd="3" destOrd="0" presId="urn:microsoft.com/office/officeart/2018/2/layout/IconVerticalSolidList"/>
    <dgm:cxn modelId="{08F3BFA2-72F2-44B4-B0A1-AC31E1ABE2CD}" type="presParOf" srcId="{E7C8F0FD-5A13-4018-9F73-DAC000DB94DE}" destId="{797B630D-7C0C-48B0-83B7-9B92550AF665}" srcOrd="3" destOrd="0" presId="urn:microsoft.com/office/officeart/2018/2/layout/IconVerticalSolidList"/>
    <dgm:cxn modelId="{F2380730-7F31-43FA-ADB0-D8ABAE342FD4}" type="presParOf" srcId="{E7C8F0FD-5A13-4018-9F73-DAC000DB94DE}" destId="{0D28A477-05AC-4BAC-BCCD-4FAB7227EA60}" srcOrd="4" destOrd="0" presId="urn:microsoft.com/office/officeart/2018/2/layout/IconVerticalSolidList"/>
    <dgm:cxn modelId="{D0962CCC-F047-4834-9B40-45A6661D57B8}" type="presParOf" srcId="{0D28A477-05AC-4BAC-BCCD-4FAB7227EA60}" destId="{BC7DF2A4-470B-4D1A-AAB6-6167477F99EC}" srcOrd="0" destOrd="0" presId="urn:microsoft.com/office/officeart/2018/2/layout/IconVerticalSolidList"/>
    <dgm:cxn modelId="{B6D9E375-5C9C-49BF-A358-92B404323237}" type="presParOf" srcId="{0D28A477-05AC-4BAC-BCCD-4FAB7227EA60}" destId="{2925FC67-D4FC-426B-B37F-6DE84E2B8CF3}" srcOrd="1" destOrd="0" presId="urn:microsoft.com/office/officeart/2018/2/layout/IconVerticalSolidList"/>
    <dgm:cxn modelId="{5570C93F-3E5A-47F5-8B53-87CD32C1EB8A}" type="presParOf" srcId="{0D28A477-05AC-4BAC-BCCD-4FAB7227EA60}" destId="{EE572CAB-2A66-49A8-827F-84356B05B61E}" srcOrd="2" destOrd="0" presId="urn:microsoft.com/office/officeart/2018/2/layout/IconVerticalSolidList"/>
    <dgm:cxn modelId="{6A87DEC5-31F8-4981-97B1-6ACCEC6106DC}" type="presParOf" srcId="{0D28A477-05AC-4BAC-BCCD-4FAB7227EA60}" destId="{5BD90D73-627F-4F95-9358-009EE8A99138}" srcOrd="3" destOrd="0" presId="urn:microsoft.com/office/officeart/2018/2/layout/IconVerticalSolidList"/>
    <dgm:cxn modelId="{774F4257-C834-43B9-96BE-FBEC1CC037F7}" type="presParOf" srcId="{E7C8F0FD-5A13-4018-9F73-DAC000DB94DE}" destId="{EE18AC0E-20E1-471D-B660-D87F8FAE83CD}" srcOrd="5" destOrd="0" presId="urn:microsoft.com/office/officeart/2018/2/layout/IconVerticalSolidList"/>
    <dgm:cxn modelId="{097BD469-F0AE-4FA7-AD55-B2098E3F1E4B}" type="presParOf" srcId="{E7C8F0FD-5A13-4018-9F73-DAC000DB94DE}" destId="{41BAC6D4-91B2-4F62-BC3B-5730BE16678D}" srcOrd="6" destOrd="0" presId="urn:microsoft.com/office/officeart/2018/2/layout/IconVerticalSolidList"/>
    <dgm:cxn modelId="{DC2DFC1D-66B1-474E-B5D3-48F75ACEA0EB}" type="presParOf" srcId="{41BAC6D4-91B2-4F62-BC3B-5730BE16678D}" destId="{643F94D3-D20C-465A-A9CA-B408314CF227}" srcOrd="0" destOrd="0" presId="urn:microsoft.com/office/officeart/2018/2/layout/IconVerticalSolidList"/>
    <dgm:cxn modelId="{07D8F8E5-B113-467D-94F4-EF2CDE33B4BB}" type="presParOf" srcId="{41BAC6D4-91B2-4F62-BC3B-5730BE16678D}" destId="{AA03D92C-1668-47FD-B2EC-728D71B4CF1E}" srcOrd="1" destOrd="0" presId="urn:microsoft.com/office/officeart/2018/2/layout/IconVerticalSolidList"/>
    <dgm:cxn modelId="{6AB836FF-159A-4FF3-8066-824DF94A8777}" type="presParOf" srcId="{41BAC6D4-91B2-4F62-BC3B-5730BE16678D}" destId="{8B85FC28-5687-44E4-A8A7-D54338E6DB1E}" srcOrd="2" destOrd="0" presId="urn:microsoft.com/office/officeart/2018/2/layout/IconVerticalSolidList"/>
    <dgm:cxn modelId="{790D02F3-478C-4B78-B1B8-D903DD5E06A6}" type="presParOf" srcId="{41BAC6D4-91B2-4F62-BC3B-5730BE16678D}" destId="{DF002F84-1617-4391-92DB-AB6374B1CDF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30F5DE-D1CB-4D4E-BF01-7037432405F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774AD1-652E-485B-AEE8-CB6BD1039E07}">
      <dgm:prSet/>
      <dgm:spPr/>
      <dgm:t>
        <a:bodyPr/>
        <a:lstStyle/>
        <a:p>
          <a:pPr>
            <a:lnSpc>
              <a:spcPct val="100000"/>
            </a:lnSpc>
          </a:pPr>
          <a:r>
            <a:rPr lang="en-GB" dirty="0"/>
            <a:t>You should be familiar with the technical language of your problem area.</a:t>
          </a:r>
          <a:endParaRPr lang="en-US" dirty="0"/>
        </a:p>
      </dgm:t>
    </dgm:pt>
    <dgm:pt modelId="{8C5C9381-AA4A-4B06-8607-DF4D98A0F57E}" type="parTrans" cxnId="{1540D268-A59E-43D9-B42F-42683E0112A3}">
      <dgm:prSet/>
      <dgm:spPr/>
      <dgm:t>
        <a:bodyPr/>
        <a:lstStyle/>
        <a:p>
          <a:endParaRPr lang="en-US"/>
        </a:p>
      </dgm:t>
    </dgm:pt>
    <dgm:pt modelId="{647E4017-DD98-43AB-B389-4877EADF3943}" type="sibTrans" cxnId="{1540D268-A59E-43D9-B42F-42683E0112A3}">
      <dgm:prSet/>
      <dgm:spPr/>
      <dgm:t>
        <a:bodyPr/>
        <a:lstStyle/>
        <a:p>
          <a:endParaRPr lang="en-US"/>
        </a:p>
      </dgm:t>
    </dgm:pt>
    <dgm:pt modelId="{24751DA5-59AB-4E28-A0B3-A6148A7ADBDE}">
      <dgm:prSet/>
      <dgm:spPr/>
      <dgm:t>
        <a:bodyPr/>
        <a:lstStyle/>
        <a:p>
          <a:pPr>
            <a:lnSpc>
              <a:spcPct val="100000"/>
            </a:lnSpc>
          </a:pPr>
          <a:r>
            <a:rPr lang="en-GB" dirty="0"/>
            <a:t>You are expected to understand what the words mean.</a:t>
          </a:r>
          <a:endParaRPr lang="en-US" dirty="0"/>
        </a:p>
      </dgm:t>
    </dgm:pt>
    <dgm:pt modelId="{E1404487-16B1-4963-8BD9-944AFBBEE6BD}" type="parTrans" cxnId="{64595046-4642-4536-8B4D-A40FCFA27265}">
      <dgm:prSet/>
      <dgm:spPr/>
      <dgm:t>
        <a:bodyPr/>
        <a:lstStyle/>
        <a:p>
          <a:endParaRPr lang="en-US"/>
        </a:p>
      </dgm:t>
    </dgm:pt>
    <dgm:pt modelId="{3A32EF08-4DA7-43AF-86EB-13B1D8962126}" type="sibTrans" cxnId="{64595046-4642-4536-8B4D-A40FCFA27265}">
      <dgm:prSet/>
      <dgm:spPr/>
      <dgm:t>
        <a:bodyPr/>
        <a:lstStyle/>
        <a:p>
          <a:endParaRPr lang="en-US"/>
        </a:p>
      </dgm:t>
    </dgm:pt>
    <dgm:pt modelId="{2CD12BA2-6B47-4BDD-8981-4FA882A5C249}">
      <dgm:prSet/>
      <dgm:spPr/>
      <dgm:t>
        <a:bodyPr/>
        <a:lstStyle/>
        <a:p>
          <a:pPr>
            <a:lnSpc>
              <a:spcPct val="100000"/>
            </a:lnSpc>
          </a:pPr>
          <a:r>
            <a:rPr lang="en-GB" dirty="0"/>
            <a:t>Otherwise, how are you going to build a program for your Client?</a:t>
          </a:r>
          <a:endParaRPr lang="en-US" dirty="0"/>
        </a:p>
      </dgm:t>
    </dgm:pt>
    <dgm:pt modelId="{C8A592E3-529F-4712-82CD-F5F288916718}" type="parTrans" cxnId="{A9E7C1BF-AA0C-4F5E-8A06-30DCD7EAD4BD}">
      <dgm:prSet/>
      <dgm:spPr/>
      <dgm:t>
        <a:bodyPr/>
        <a:lstStyle/>
        <a:p>
          <a:endParaRPr lang="en-US"/>
        </a:p>
      </dgm:t>
    </dgm:pt>
    <dgm:pt modelId="{BB49B992-E871-4E6C-80DD-5DCB2C170E6D}" type="sibTrans" cxnId="{A9E7C1BF-AA0C-4F5E-8A06-30DCD7EAD4BD}">
      <dgm:prSet/>
      <dgm:spPr/>
      <dgm:t>
        <a:bodyPr/>
        <a:lstStyle/>
        <a:p>
          <a:endParaRPr lang="en-US"/>
        </a:p>
      </dgm:t>
    </dgm:pt>
    <dgm:pt modelId="{6938C02D-F19F-4AFA-96BE-C036F53DC4C6}" type="pres">
      <dgm:prSet presAssocID="{3130F5DE-D1CB-4D4E-BF01-7037432405F3}" presName="root" presStyleCnt="0">
        <dgm:presLayoutVars>
          <dgm:dir/>
          <dgm:resizeHandles val="exact"/>
        </dgm:presLayoutVars>
      </dgm:prSet>
      <dgm:spPr/>
    </dgm:pt>
    <dgm:pt modelId="{010F48E0-9B85-44FC-8730-429EED6E7E63}" type="pres">
      <dgm:prSet presAssocID="{65774AD1-652E-485B-AEE8-CB6BD1039E07}" presName="compNode" presStyleCnt="0"/>
      <dgm:spPr/>
    </dgm:pt>
    <dgm:pt modelId="{104F650B-F2AA-42B8-ABE8-EE033D136BED}" type="pres">
      <dgm:prSet presAssocID="{65774AD1-652E-485B-AEE8-CB6BD1039E07}" presName="bgRect" presStyleLbl="bgShp" presStyleIdx="0" presStyleCnt="3"/>
      <dgm:spPr/>
    </dgm:pt>
    <dgm:pt modelId="{AEADD27D-604F-4A33-B513-08E22B977CBC}" type="pres">
      <dgm:prSet presAssocID="{65774AD1-652E-485B-AEE8-CB6BD1039E07}"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un"/>
        </a:ext>
      </dgm:extLst>
    </dgm:pt>
    <dgm:pt modelId="{39C9D87E-29CF-4033-B57D-DC4EFF7E0E46}" type="pres">
      <dgm:prSet presAssocID="{65774AD1-652E-485B-AEE8-CB6BD1039E07}" presName="spaceRect" presStyleCnt="0"/>
      <dgm:spPr/>
    </dgm:pt>
    <dgm:pt modelId="{DE53A4A6-FD7C-4A4A-B3E7-2E1E5DC8543F}" type="pres">
      <dgm:prSet presAssocID="{65774AD1-652E-485B-AEE8-CB6BD1039E07}" presName="parTx" presStyleLbl="revTx" presStyleIdx="0" presStyleCnt="3">
        <dgm:presLayoutVars>
          <dgm:chMax val="0"/>
          <dgm:chPref val="0"/>
        </dgm:presLayoutVars>
      </dgm:prSet>
      <dgm:spPr/>
    </dgm:pt>
    <dgm:pt modelId="{9CDA3F2C-F4FB-433F-ADCF-E8FFCD631F34}" type="pres">
      <dgm:prSet presAssocID="{647E4017-DD98-43AB-B389-4877EADF3943}" presName="sibTrans" presStyleCnt="0"/>
      <dgm:spPr/>
    </dgm:pt>
    <dgm:pt modelId="{78871B62-2D14-4AE5-9C8E-403DB86F71F5}" type="pres">
      <dgm:prSet presAssocID="{24751DA5-59AB-4E28-A0B3-A6148A7ADBDE}" presName="compNode" presStyleCnt="0"/>
      <dgm:spPr/>
    </dgm:pt>
    <dgm:pt modelId="{BCEC5515-209B-4041-BC2C-A9B3CAA2EF92}" type="pres">
      <dgm:prSet presAssocID="{24751DA5-59AB-4E28-A0B3-A6148A7ADBDE}" presName="bgRect" presStyleLbl="bgShp" presStyleIdx="1" presStyleCnt="3"/>
      <dgm:spPr/>
    </dgm:pt>
    <dgm:pt modelId="{18E1A2E3-51DC-4EE4-9D27-4232D4C125F5}" type="pres">
      <dgm:prSet presAssocID="{24751DA5-59AB-4E28-A0B3-A6148A7ADBD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User"/>
        </a:ext>
      </dgm:extLst>
    </dgm:pt>
    <dgm:pt modelId="{691779EA-D672-44EC-9253-9ABE68349A09}" type="pres">
      <dgm:prSet presAssocID="{24751DA5-59AB-4E28-A0B3-A6148A7ADBDE}" presName="spaceRect" presStyleCnt="0"/>
      <dgm:spPr/>
    </dgm:pt>
    <dgm:pt modelId="{5291142C-03DB-43E9-9FA8-35EB15CEF18C}" type="pres">
      <dgm:prSet presAssocID="{24751DA5-59AB-4E28-A0B3-A6148A7ADBDE}" presName="parTx" presStyleLbl="revTx" presStyleIdx="1" presStyleCnt="3">
        <dgm:presLayoutVars>
          <dgm:chMax val="0"/>
          <dgm:chPref val="0"/>
        </dgm:presLayoutVars>
      </dgm:prSet>
      <dgm:spPr/>
    </dgm:pt>
    <dgm:pt modelId="{01C2E70A-5743-4C3E-9869-D469E4CB9FE2}" type="pres">
      <dgm:prSet presAssocID="{3A32EF08-4DA7-43AF-86EB-13B1D8962126}" presName="sibTrans" presStyleCnt="0"/>
      <dgm:spPr/>
    </dgm:pt>
    <dgm:pt modelId="{F04F3AE6-FF58-4A91-93F4-8D387306826B}" type="pres">
      <dgm:prSet presAssocID="{2CD12BA2-6B47-4BDD-8981-4FA882A5C249}" presName="compNode" presStyleCnt="0"/>
      <dgm:spPr/>
    </dgm:pt>
    <dgm:pt modelId="{0849DE64-4C0D-48D0-937B-A7E8B43EBB93}" type="pres">
      <dgm:prSet presAssocID="{2CD12BA2-6B47-4BDD-8981-4FA882A5C249}" presName="bgRect" presStyleLbl="bgShp" presStyleIdx="2" presStyleCnt="3"/>
      <dgm:spPr/>
    </dgm:pt>
    <dgm:pt modelId="{A8AD7EDD-ABBC-438B-B0E0-4AD94D5F90BD}" type="pres">
      <dgm:prSet presAssocID="{2CD12BA2-6B47-4BDD-8981-4FA882A5C249}"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5995723D-C14A-4F58-A049-81716FB7D32E}" type="pres">
      <dgm:prSet presAssocID="{2CD12BA2-6B47-4BDD-8981-4FA882A5C249}" presName="spaceRect" presStyleCnt="0"/>
      <dgm:spPr/>
    </dgm:pt>
    <dgm:pt modelId="{353DF66E-CBBF-4F46-BCEA-B20AB4C9869D}" type="pres">
      <dgm:prSet presAssocID="{2CD12BA2-6B47-4BDD-8981-4FA882A5C249}" presName="parTx" presStyleLbl="revTx" presStyleIdx="2" presStyleCnt="3">
        <dgm:presLayoutVars>
          <dgm:chMax val="0"/>
          <dgm:chPref val="0"/>
        </dgm:presLayoutVars>
      </dgm:prSet>
      <dgm:spPr/>
    </dgm:pt>
  </dgm:ptLst>
  <dgm:cxnLst>
    <dgm:cxn modelId="{7D7F8123-7564-4C84-992F-AA1A91A5B6D3}" type="presOf" srcId="{3130F5DE-D1CB-4D4E-BF01-7037432405F3}" destId="{6938C02D-F19F-4AFA-96BE-C036F53DC4C6}" srcOrd="0" destOrd="0" presId="urn:microsoft.com/office/officeart/2018/2/layout/IconVerticalSolidList"/>
    <dgm:cxn modelId="{64595046-4642-4536-8B4D-A40FCFA27265}" srcId="{3130F5DE-D1CB-4D4E-BF01-7037432405F3}" destId="{24751DA5-59AB-4E28-A0B3-A6148A7ADBDE}" srcOrd="1" destOrd="0" parTransId="{E1404487-16B1-4963-8BD9-944AFBBEE6BD}" sibTransId="{3A32EF08-4DA7-43AF-86EB-13B1D8962126}"/>
    <dgm:cxn modelId="{1540D268-A59E-43D9-B42F-42683E0112A3}" srcId="{3130F5DE-D1CB-4D4E-BF01-7037432405F3}" destId="{65774AD1-652E-485B-AEE8-CB6BD1039E07}" srcOrd="0" destOrd="0" parTransId="{8C5C9381-AA4A-4B06-8607-DF4D98A0F57E}" sibTransId="{647E4017-DD98-43AB-B389-4877EADF3943}"/>
    <dgm:cxn modelId="{943D344C-718F-40ED-AADA-9B59D18E48BE}" type="presOf" srcId="{24751DA5-59AB-4E28-A0B3-A6148A7ADBDE}" destId="{5291142C-03DB-43E9-9FA8-35EB15CEF18C}" srcOrd="0" destOrd="0" presId="urn:microsoft.com/office/officeart/2018/2/layout/IconVerticalSolidList"/>
    <dgm:cxn modelId="{70882252-A155-441D-9E4C-805D8B0AD6E7}" type="presOf" srcId="{65774AD1-652E-485B-AEE8-CB6BD1039E07}" destId="{DE53A4A6-FD7C-4A4A-B3E7-2E1E5DC8543F}" srcOrd="0" destOrd="0" presId="urn:microsoft.com/office/officeart/2018/2/layout/IconVerticalSolidList"/>
    <dgm:cxn modelId="{A9E7C1BF-AA0C-4F5E-8A06-30DCD7EAD4BD}" srcId="{3130F5DE-D1CB-4D4E-BF01-7037432405F3}" destId="{2CD12BA2-6B47-4BDD-8981-4FA882A5C249}" srcOrd="2" destOrd="0" parTransId="{C8A592E3-529F-4712-82CD-F5F288916718}" sibTransId="{BB49B992-E871-4E6C-80DD-5DCB2C170E6D}"/>
    <dgm:cxn modelId="{5BD027D9-4ACD-4283-B71B-7474FCE3C924}" type="presOf" srcId="{2CD12BA2-6B47-4BDD-8981-4FA882A5C249}" destId="{353DF66E-CBBF-4F46-BCEA-B20AB4C9869D}" srcOrd="0" destOrd="0" presId="urn:microsoft.com/office/officeart/2018/2/layout/IconVerticalSolidList"/>
    <dgm:cxn modelId="{835A8471-646E-4C16-9FF4-2ECE086884F5}" type="presParOf" srcId="{6938C02D-F19F-4AFA-96BE-C036F53DC4C6}" destId="{010F48E0-9B85-44FC-8730-429EED6E7E63}" srcOrd="0" destOrd="0" presId="urn:microsoft.com/office/officeart/2018/2/layout/IconVerticalSolidList"/>
    <dgm:cxn modelId="{011AF73B-6F5F-48DE-A2BA-01AB6AE050DC}" type="presParOf" srcId="{010F48E0-9B85-44FC-8730-429EED6E7E63}" destId="{104F650B-F2AA-42B8-ABE8-EE033D136BED}" srcOrd="0" destOrd="0" presId="urn:microsoft.com/office/officeart/2018/2/layout/IconVerticalSolidList"/>
    <dgm:cxn modelId="{69EC681B-139B-420F-ABBD-B605706BF69B}" type="presParOf" srcId="{010F48E0-9B85-44FC-8730-429EED6E7E63}" destId="{AEADD27D-604F-4A33-B513-08E22B977CBC}" srcOrd="1" destOrd="0" presId="urn:microsoft.com/office/officeart/2018/2/layout/IconVerticalSolidList"/>
    <dgm:cxn modelId="{C3F1B199-6E3C-408A-A295-1E57CB831665}" type="presParOf" srcId="{010F48E0-9B85-44FC-8730-429EED6E7E63}" destId="{39C9D87E-29CF-4033-B57D-DC4EFF7E0E46}" srcOrd="2" destOrd="0" presId="urn:microsoft.com/office/officeart/2018/2/layout/IconVerticalSolidList"/>
    <dgm:cxn modelId="{32477E44-4BD5-4F2A-AFCA-392923DCC2A4}" type="presParOf" srcId="{010F48E0-9B85-44FC-8730-429EED6E7E63}" destId="{DE53A4A6-FD7C-4A4A-B3E7-2E1E5DC8543F}" srcOrd="3" destOrd="0" presId="urn:microsoft.com/office/officeart/2018/2/layout/IconVerticalSolidList"/>
    <dgm:cxn modelId="{E5A70F4A-91BE-4399-8A38-7AF8339EF122}" type="presParOf" srcId="{6938C02D-F19F-4AFA-96BE-C036F53DC4C6}" destId="{9CDA3F2C-F4FB-433F-ADCF-E8FFCD631F34}" srcOrd="1" destOrd="0" presId="urn:microsoft.com/office/officeart/2018/2/layout/IconVerticalSolidList"/>
    <dgm:cxn modelId="{D155A6A2-57BB-4172-9116-FC5859EEC9DC}" type="presParOf" srcId="{6938C02D-F19F-4AFA-96BE-C036F53DC4C6}" destId="{78871B62-2D14-4AE5-9C8E-403DB86F71F5}" srcOrd="2" destOrd="0" presId="urn:microsoft.com/office/officeart/2018/2/layout/IconVerticalSolidList"/>
    <dgm:cxn modelId="{6C1135AD-77C0-4C99-B0D7-54FD999A58D0}" type="presParOf" srcId="{78871B62-2D14-4AE5-9C8E-403DB86F71F5}" destId="{BCEC5515-209B-4041-BC2C-A9B3CAA2EF92}" srcOrd="0" destOrd="0" presId="urn:microsoft.com/office/officeart/2018/2/layout/IconVerticalSolidList"/>
    <dgm:cxn modelId="{6F1C445E-4562-4B7C-B423-E365A1C0232A}" type="presParOf" srcId="{78871B62-2D14-4AE5-9C8E-403DB86F71F5}" destId="{18E1A2E3-51DC-4EE4-9D27-4232D4C125F5}" srcOrd="1" destOrd="0" presId="urn:microsoft.com/office/officeart/2018/2/layout/IconVerticalSolidList"/>
    <dgm:cxn modelId="{325C57A0-2918-4EB4-A036-4A61AD02D77D}" type="presParOf" srcId="{78871B62-2D14-4AE5-9C8E-403DB86F71F5}" destId="{691779EA-D672-44EC-9253-9ABE68349A09}" srcOrd="2" destOrd="0" presId="urn:microsoft.com/office/officeart/2018/2/layout/IconVerticalSolidList"/>
    <dgm:cxn modelId="{A3C4E232-B3C3-421A-A94B-81E0A668A0F3}" type="presParOf" srcId="{78871B62-2D14-4AE5-9C8E-403DB86F71F5}" destId="{5291142C-03DB-43E9-9FA8-35EB15CEF18C}" srcOrd="3" destOrd="0" presId="urn:microsoft.com/office/officeart/2018/2/layout/IconVerticalSolidList"/>
    <dgm:cxn modelId="{54D13B0F-8423-43C1-BF94-457A8A6E2A68}" type="presParOf" srcId="{6938C02D-F19F-4AFA-96BE-C036F53DC4C6}" destId="{01C2E70A-5743-4C3E-9869-D469E4CB9FE2}" srcOrd="3" destOrd="0" presId="urn:microsoft.com/office/officeart/2018/2/layout/IconVerticalSolidList"/>
    <dgm:cxn modelId="{18D5F3A5-94A6-430B-9F76-A06D2B69ED56}" type="presParOf" srcId="{6938C02D-F19F-4AFA-96BE-C036F53DC4C6}" destId="{F04F3AE6-FF58-4A91-93F4-8D387306826B}" srcOrd="4" destOrd="0" presId="urn:microsoft.com/office/officeart/2018/2/layout/IconVerticalSolidList"/>
    <dgm:cxn modelId="{9BE64128-90B0-4838-80A4-B3C5B83DE229}" type="presParOf" srcId="{F04F3AE6-FF58-4A91-93F4-8D387306826B}" destId="{0849DE64-4C0D-48D0-937B-A7E8B43EBB93}" srcOrd="0" destOrd="0" presId="urn:microsoft.com/office/officeart/2018/2/layout/IconVerticalSolidList"/>
    <dgm:cxn modelId="{9C11C5CA-D202-4E93-9C6B-5BA70C08469C}" type="presParOf" srcId="{F04F3AE6-FF58-4A91-93F4-8D387306826B}" destId="{A8AD7EDD-ABBC-438B-B0E0-4AD94D5F90BD}" srcOrd="1" destOrd="0" presId="urn:microsoft.com/office/officeart/2018/2/layout/IconVerticalSolidList"/>
    <dgm:cxn modelId="{F8A0F00A-6FF5-4138-A158-552165A3A900}" type="presParOf" srcId="{F04F3AE6-FF58-4A91-93F4-8D387306826B}" destId="{5995723D-C14A-4F58-A049-81716FB7D32E}" srcOrd="2" destOrd="0" presId="urn:microsoft.com/office/officeart/2018/2/layout/IconVerticalSolidList"/>
    <dgm:cxn modelId="{114FDB41-A454-448C-815A-412D788FDF8B}" type="presParOf" srcId="{F04F3AE6-FF58-4A91-93F4-8D387306826B}" destId="{353DF66E-CBBF-4F46-BCEA-B20AB4C9869D}"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CDEBB3-4B25-47EA-A17A-A5316D97AFE6}">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88105C-1085-4C6A-88E7-B7C74C346ECA}">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C3F9777-85AA-46F3-AC47-D1A42179D355}">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To be able to explain decomposition.</a:t>
          </a:r>
          <a:endParaRPr lang="en-US" sz="2500" kern="1200" dirty="0"/>
        </a:p>
      </dsp:txBody>
      <dsp:txXfrm>
        <a:off x="1311876" y="615237"/>
        <a:ext cx="8746523" cy="1135824"/>
      </dsp:txXfrm>
    </dsp:sp>
    <dsp:sp modelId="{A4257FEC-52FD-44A6-A9C3-D126BB6B1C28}">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B856E7-069B-463C-A636-2CE7C5846111}">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3DF3C9-29BB-4E71-8A54-3960E4472AB7}">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To be able to apply the principles of decomposition to a problem.</a:t>
          </a:r>
          <a:endParaRPr lang="en-US" sz="2500" kern="1200" dirty="0"/>
        </a:p>
      </dsp:txBody>
      <dsp:txXfrm>
        <a:off x="1311876" y="2035018"/>
        <a:ext cx="8746523" cy="113582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8C623A-B99D-4B6E-9D13-AC809E51FDAD}">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31FE928-1427-4410-9715-FD8239352E6C}">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CC31B9-244C-457D-B64C-20EC4AA3D440}">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After you have decomposed the problem:</a:t>
          </a:r>
          <a:endParaRPr lang="en-US" sz="2200" kern="1200" dirty="0"/>
        </a:p>
      </dsp:txBody>
      <dsp:txXfrm>
        <a:off x="919851" y="1571"/>
        <a:ext cx="9138548" cy="796407"/>
      </dsp:txXfrm>
    </dsp:sp>
    <dsp:sp modelId="{1E8CBAD0-1668-4E1C-BA9F-95C924FCA09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68F1CD1-8A4C-47CC-AB3F-40CBF1F13033}">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0348E3-C4F5-4DAE-B8A1-4C566DB6C70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You should have a set of structured steps.</a:t>
          </a:r>
          <a:endParaRPr lang="en-US" sz="2200" kern="1200" dirty="0"/>
        </a:p>
      </dsp:txBody>
      <dsp:txXfrm>
        <a:off x="919851" y="997081"/>
        <a:ext cx="9138548" cy="796407"/>
      </dsp:txXfrm>
    </dsp:sp>
    <dsp:sp modelId="{CEC83F6E-2BF7-4113-971D-AA5C2CDB9268}">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52A648D-F7DF-48BF-A0DB-B39C40927EB1}">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D37A20E-C482-4241-AFB1-1030423BC07D}">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They are easily readable.</a:t>
          </a:r>
          <a:endParaRPr lang="en-US" sz="2200" kern="1200" dirty="0"/>
        </a:p>
      </dsp:txBody>
      <dsp:txXfrm>
        <a:off x="919851" y="1992590"/>
        <a:ext cx="9138548" cy="796407"/>
      </dsp:txXfrm>
    </dsp:sp>
    <dsp:sp modelId="{5A752A70-B4CC-4C0C-93E9-351D17FDEDB8}">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054D950-53AF-4517-8244-DCDCA036BDC3}">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FF96664-0146-45A5-9A03-7D883D1DDBA4}">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100000"/>
            </a:lnSpc>
            <a:spcBef>
              <a:spcPct val="0"/>
            </a:spcBef>
            <a:spcAft>
              <a:spcPct val="35000"/>
            </a:spcAft>
            <a:buNone/>
          </a:pPr>
          <a:r>
            <a:rPr lang="en-GB" sz="2200" kern="1200" dirty="0"/>
            <a:t>They will describe the problem in its entirety. Nothing is missed.</a:t>
          </a:r>
          <a:endParaRPr lang="en-US" sz="2200" kern="1200" dirty="0"/>
        </a:p>
      </dsp:txBody>
      <dsp:txXfrm>
        <a:off x="919851" y="2988100"/>
        <a:ext cx="9138548" cy="79640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C27401-6A2A-4EA4-9A7D-93B142F71ADB}">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03E9436-5A3D-4332-901F-4ABAB2B1033B}">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BF34FB9-FD48-47C1-9544-41D8DA375925}">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After you have decomposed the problem:</a:t>
          </a:r>
          <a:endParaRPr lang="en-US" sz="1900" kern="1200" dirty="0"/>
        </a:p>
      </dsp:txBody>
      <dsp:txXfrm>
        <a:off x="602771" y="1224"/>
        <a:ext cx="9455628" cy="521880"/>
      </dsp:txXfrm>
    </dsp:sp>
    <dsp:sp modelId="{FABCBC34-6BC3-4308-A31E-002706616789}">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0DAE17-A507-472E-8A26-E1D03907F7DE}">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AAA92E-B7AE-4A34-BCB9-CA9206A1A9BD}">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should be able to discuss each problem or process with other people.</a:t>
          </a:r>
          <a:endParaRPr lang="en-US" sz="1900" kern="1200" dirty="0"/>
        </a:p>
      </dsp:txBody>
      <dsp:txXfrm>
        <a:off x="602771" y="653574"/>
        <a:ext cx="9455628" cy="521880"/>
      </dsp:txXfrm>
    </dsp:sp>
    <dsp:sp modelId="{6C1CB66D-E429-42E6-8435-FCFA48EB01D6}">
      <dsp:nvSpPr>
        <dsp:cNvPr id="0" name=""/>
        <dsp:cNvSpPr/>
      </dsp:nvSpPr>
      <dsp:spPr>
        <a:xfrm>
          <a:off x="0" y="13059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619BACE-FEAF-4C5D-8780-FF6A6118AAD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09F5B2D-E88E-439C-8067-5836A1BBFCDC}">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a:t>This could be other developers or your client.</a:t>
          </a:r>
          <a:endParaRPr lang="en-US" sz="1900" kern="1200"/>
        </a:p>
      </dsp:txBody>
      <dsp:txXfrm>
        <a:off x="602771" y="1305924"/>
        <a:ext cx="9455628" cy="521880"/>
      </dsp:txXfrm>
    </dsp:sp>
    <dsp:sp modelId="{D9CCDB33-7B71-4598-88D0-E22737A82F8D}">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D149F3-80AE-4A9B-BB41-D50F05EA2EB5}">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CE6067A-A420-4609-8CDE-68CC46DAD855}">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can find out if you have missed anything.</a:t>
          </a:r>
          <a:endParaRPr lang="en-US" sz="1900" kern="1200" dirty="0"/>
        </a:p>
      </dsp:txBody>
      <dsp:txXfrm>
        <a:off x="602771" y="1958275"/>
        <a:ext cx="9455628" cy="521880"/>
      </dsp:txXfrm>
    </dsp:sp>
    <dsp:sp modelId="{58DF4923-D896-4233-B4CC-1DB74B8E2399}">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989F44-C1F7-47D9-A38E-09080C047AB5}">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99E1E87-EEC3-4178-A9D3-3A5F557D838C}">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can work out if any parts of the system are especially complex.</a:t>
          </a:r>
          <a:endParaRPr lang="en-US" sz="1900" kern="1200" dirty="0"/>
        </a:p>
      </dsp:txBody>
      <dsp:txXfrm>
        <a:off x="602771" y="2610625"/>
        <a:ext cx="9455628" cy="521880"/>
      </dsp:txXfrm>
    </dsp:sp>
    <dsp:sp modelId="{A4B14A4C-D611-4EB2-9127-EC95B7D14FC6}">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FAF4F1-1B12-4FFB-8AA6-AF7EE1DD0F6A}">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A9DC59-02C6-49A8-8073-E7AB2B98E75E}">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can start to identify repeating patterns.</a:t>
          </a:r>
          <a:endParaRPr lang="en-US" sz="1900" kern="1200" dirty="0"/>
        </a:p>
      </dsp:txBody>
      <dsp:txXfrm>
        <a:off x="602771" y="3262975"/>
        <a:ext cx="9455628" cy="52188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Let's take a very simple example:</a:t>
          </a:r>
          <a:endParaRPr lang="en-US" sz="2500" kern="1200" dirty="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You want to make sausages and mash for dinner.</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How would you decompose this problem?</a:t>
          </a:r>
          <a:endParaRPr lang="en-US" sz="2500" kern="1200" dirty="0"/>
        </a:p>
      </dsp:txBody>
      <dsp:txXfrm>
        <a:off x="1249101" y="2704144"/>
        <a:ext cx="8809298" cy="1081473"/>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71B9A9-6BAB-437D-B2D9-703C3BB2AFEB}">
      <dsp:nvSpPr>
        <dsp:cNvPr id="0" name=""/>
        <dsp:cNvSpPr/>
      </dsp:nvSpPr>
      <dsp:spPr>
        <a:xfrm>
          <a:off x="0" y="323"/>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CF89E2C-3272-4CB7-9074-F5B443F27FA7}">
      <dsp:nvSpPr>
        <dsp:cNvPr id="0" name=""/>
        <dsp:cNvSpPr/>
      </dsp:nvSpPr>
      <dsp:spPr>
        <a:xfrm>
          <a:off x="134716" y="100526"/>
          <a:ext cx="244939" cy="24493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C1D338C-103A-4CC8-91CE-EC706EED27DA}">
      <dsp:nvSpPr>
        <dsp:cNvPr id="0" name=""/>
        <dsp:cNvSpPr/>
      </dsp:nvSpPr>
      <dsp:spPr>
        <a:xfrm>
          <a:off x="514373" y="323"/>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a:t>Computationally, this problem can still be decomposed further.</a:t>
          </a:r>
          <a:endParaRPr lang="en-US" sz="1600" kern="1200"/>
        </a:p>
      </dsp:txBody>
      <dsp:txXfrm>
        <a:off x="514373" y="323"/>
        <a:ext cx="9544026" cy="445345"/>
      </dsp:txXfrm>
    </dsp:sp>
    <dsp:sp modelId="{D528264A-B189-478C-A9FA-C658AAEBB717}">
      <dsp:nvSpPr>
        <dsp:cNvPr id="0" name=""/>
        <dsp:cNvSpPr/>
      </dsp:nvSpPr>
      <dsp:spPr>
        <a:xfrm>
          <a:off x="0" y="557004"/>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7F43FA-FC09-4593-9E3C-AC79C8D862D2}">
      <dsp:nvSpPr>
        <dsp:cNvPr id="0" name=""/>
        <dsp:cNvSpPr/>
      </dsp:nvSpPr>
      <dsp:spPr>
        <a:xfrm>
          <a:off x="134716" y="657207"/>
          <a:ext cx="244939" cy="24493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B19AB04-5443-49DD-BFEB-B3CD098EE4A3}">
      <dsp:nvSpPr>
        <dsp:cNvPr id="0" name=""/>
        <dsp:cNvSpPr/>
      </dsp:nvSpPr>
      <dsp:spPr>
        <a:xfrm>
          <a:off x="514373" y="557004"/>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a:t>We haven’t said where we get the pans from.</a:t>
          </a:r>
          <a:endParaRPr lang="en-US" sz="1600" kern="1200"/>
        </a:p>
      </dsp:txBody>
      <dsp:txXfrm>
        <a:off x="514373" y="557004"/>
        <a:ext cx="9544026" cy="445345"/>
      </dsp:txXfrm>
    </dsp:sp>
    <dsp:sp modelId="{FD4CA1F0-06C3-4EBA-9A36-BFF57327F357}">
      <dsp:nvSpPr>
        <dsp:cNvPr id="0" name=""/>
        <dsp:cNvSpPr/>
      </dsp:nvSpPr>
      <dsp:spPr>
        <a:xfrm>
          <a:off x="0" y="1113686"/>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239A69-117C-41E0-802F-A44B8177E244}">
      <dsp:nvSpPr>
        <dsp:cNvPr id="0" name=""/>
        <dsp:cNvSpPr/>
      </dsp:nvSpPr>
      <dsp:spPr>
        <a:xfrm>
          <a:off x="134716" y="1213888"/>
          <a:ext cx="244939" cy="24493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553F3B-6C9F-4701-92F6-9DC5252AC571}">
      <dsp:nvSpPr>
        <dsp:cNvPr id="0" name=""/>
        <dsp:cNvSpPr/>
      </dsp:nvSpPr>
      <dsp:spPr>
        <a:xfrm>
          <a:off x="514373" y="1113686"/>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a:t>We haven’t specified how much water to put in the pan.</a:t>
          </a:r>
          <a:endParaRPr lang="en-US" sz="1600" kern="1200"/>
        </a:p>
      </dsp:txBody>
      <dsp:txXfrm>
        <a:off x="514373" y="1113686"/>
        <a:ext cx="9544026" cy="445345"/>
      </dsp:txXfrm>
    </dsp:sp>
    <dsp:sp modelId="{95C4DC3E-5702-4B6D-A72A-4F28BD061BD4}">
      <dsp:nvSpPr>
        <dsp:cNvPr id="0" name=""/>
        <dsp:cNvSpPr/>
      </dsp:nvSpPr>
      <dsp:spPr>
        <a:xfrm>
          <a:off x="0" y="1670367"/>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63270E1-0C61-4577-92D9-BA7E3C346B86}">
      <dsp:nvSpPr>
        <dsp:cNvPr id="0" name=""/>
        <dsp:cNvSpPr/>
      </dsp:nvSpPr>
      <dsp:spPr>
        <a:xfrm>
          <a:off x="134716" y="1770570"/>
          <a:ext cx="244939" cy="24493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D9BA2EC-9976-40C7-B9AA-881318D7ADF2}">
      <dsp:nvSpPr>
        <dsp:cNvPr id="0" name=""/>
        <dsp:cNvSpPr/>
      </dsp:nvSpPr>
      <dsp:spPr>
        <a:xfrm>
          <a:off x="514373" y="1670367"/>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a:t>We haven’t specified how to mash potatoes.</a:t>
          </a:r>
          <a:endParaRPr lang="en-US" sz="1600" kern="1200"/>
        </a:p>
      </dsp:txBody>
      <dsp:txXfrm>
        <a:off x="514373" y="1670367"/>
        <a:ext cx="9544026" cy="445345"/>
      </dsp:txXfrm>
    </dsp:sp>
    <dsp:sp modelId="{378B8A15-CD46-495E-9E52-FF851C65EC71}">
      <dsp:nvSpPr>
        <dsp:cNvPr id="0" name=""/>
        <dsp:cNvSpPr/>
      </dsp:nvSpPr>
      <dsp:spPr>
        <a:xfrm>
          <a:off x="0" y="2227048"/>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B51E4E4-5173-4FFC-93F1-BC8A7A2B187C}">
      <dsp:nvSpPr>
        <dsp:cNvPr id="0" name=""/>
        <dsp:cNvSpPr/>
      </dsp:nvSpPr>
      <dsp:spPr>
        <a:xfrm>
          <a:off x="134716" y="2327251"/>
          <a:ext cx="244939" cy="24493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4AC5886-86D6-4AD7-A9BE-3EAC80282F83}">
      <dsp:nvSpPr>
        <dsp:cNvPr id="0" name=""/>
        <dsp:cNvSpPr/>
      </dsp:nvSpPr>
      <dsp:spPr>
        <a:xfrm>
          <a:off x="514373" y="2227048"/>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A computer program would need all this information supplied to it by the programmer.</a:t>
          </a:r>
          <a:endParaRPr lang="en-US" sz="1600" kern="1200" dirty="0"/>
        </a:p>
      </dsp:txBody>
      <dsp:txXfrm>
        <a:off x="514373" y="2227048"/>
        <a:ext cx="9544026" cy="445345"/>
      </dsp:txXfrm>
    </dsp:sp>
    <dsp:sp modelId="{5FA60288-9CB5-4502-B113-31D213F6507D}">
      <dsp:nvSpPr>
        <dsp:cNvPr id="0" name=""/>
        <dsp:cNvSpPr/>
      </dsp:nvSpPr>
      <dsp:spPr>
        <a:xfrm>
          <a:off x="0" y="2783730"/>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B44486-D83E-48B9-9EA2-119649563E96}">
      <dsp:nvSpPr>
        <dsp:cNvPr id="0" name=""/>
        <dsp:cNvSpPr/>
      </dsp:nvSpPr>
      <dsp:spPr>
        <a:xfrm>
          <a:off x="134716" y="2883932"/>
          <a:ext cx="244939" cy="24493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3AE6E36-679B-4A3E-AD43-ADFC2F15E2FA}">
      <dsp:nvSpPr>
        <dsp:cNvPr id="0" name=""/>
        <dsp:cNvSpPr/>
      </dsp:nvSpPr>
      <dsp:spPr>
        <a:xfrm>
          <a:off x="514373" y="2783730"/>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dirty="0"/>
            <a:t>If a computer ends up making its own decisions about what is needed.</a:t>
          </a:r>
          <a:endParaRPr lang="en-US" sz="1600" kern="1200" dirty="0"/>
        </a:p>
      </dsp:txBody>
      <dsp:txXfrm>
        <a:off x="514373" y="2783730"/>
        <a:ext cx="9544026" cy="445345"/>
      </dsp:txXfrm>
    </dsp:sp>
    <dsp:sp modelId="{F358D404-6F63-4772-8BF2-B85D8660CF36}">
      <dsp:nvSpPr>
        <dsp:cNvPr id="0" name=""/>
        <dsp:cNvSpPr/>
      </dsp:nvSpPr>
      <dsp:spPr>
        <a:xfrm>
          <a:off x="0" y="3340411"/>
          <a:ext cx="10058399" cy="44534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128ACC-508C-4456-A69B-4D8BC87D170E}">
      <dsp:nvSpPr>
        <dsp:cNvPr id="0" name=""/>
        <dsp:cNvSpPr/>
      </dsp:nvSpPr>
      <dsp:spPr>
        <a:xfrm>
          <a:off x="134716" y="3440614"/>
          <a:ext cx="244939" cy="24493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1F53F09-D05C-4487-9E5C-9222A4C300EB}">
      <dsp:nvSpPr>
        <dsp:cNvPr id="0" name=""/>
        <dsp:cNvSpPr/>
      </dsp:nvSpPr>
      <dsp:spPr>
        <a:xfrm>
          <a:off x="514373" y="3340411"/>
          <a:ext cx="9544026" cy="4453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7132" tIns="47132" rIns="47132" bIns="47132" numCol="1" spcCol="1270" anchor="ctr" anchorCtr="0">
          <a:noAutofit/>
        </a:bodyPr>
        <a:lstStyle/>
        <a:p>
          <a:pPr marL="0" lvl="0" indent="0" algn="l" defTabSz="711200">
            <a:lnSpc>
              <a:spcPct val="100000"/>
            </a:lnSpc>
            <a:spcBef>
              <a:spcPct val="0"/>
            </a:spcBef>
            <a:spcAft>
              <a:spcPct val="35000"/>
            </a:spcAft>
            <a:buNone/>
          </a:pPr>
          <a:r>
            <a:rPr lang="en-GB" sz="1600" kern="1200"/>
            <a:t>This is a form of ARTIFICIAL INTELLIGENCE.</a:t>
          </a:r>
          <a:endParaRPr lang="en-US" sz="1600" kern="1200"/>
        </a:p>
      </dsp:txBody>
      <dsp:txXfrm>
        <a:off x="514373" y="3340411"/>
        <a:ext cx="9544026" cy="44534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You are required to design a login system for a computer program. You need to check the Password input.</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The password must be a minimum of 8 letters and contain Upper- and Lower-case letters.</a:t>
          </a:r>
          <a:endParaRPr lang="en-US" sz="20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If this is not the case, you must display an error message telling the user what has gone wrong.</a:t>
          </a:r>
          <a:endParaRPr lang="en-US" sz="2000" kern="1200" dirty="0"/>
        </a:p>
      </dsp:txBody>
      <dsp:txXfrm>
        <a:off x="919851" y="1992590"/>
        <a:ext cx="9138548" cy="796407"/>
      </dsp:txXfrm>
    </dsp:sp>
    <dsp:sp modelId="{8B2B89AF-BC76-48F5-A902-209A0AB5040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10 minutes</a:t>
          </a:r>
          <a:endParaRPr lang="en-US" sz="2000" b="1" u="sng" kern="1200" dirty="0"/>
        </a:p>
      </dsp:txBody>
      <dsp:txXfrm>
        <a:off x="919851" y="2988100"/>
        <a:ext cx="9138548" cy="796407"/>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You are designing a Billing System for an online eCommerce platform  to calculate delivery charges.</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If a user orders more than £200 of goods postage is free, if not it’s 10% of the order total.</a:t>
          </a:r>
          <a:endParaRPr lang="en-US" sz="2000" kern="1200" dirty="0"/>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Your program will display the total order as well as any delivery charge.</a:t>
          </a:r>
          <a:endParaRPr lang="en-US" sz="2000" kern="1200" dirty="0"/>
        </a:p>
      </dsp:txBody>
      <dsp:txXfrm>
        <a:off x="919851" y="1992590"/>
        <a:ext cx="9138548" cy="796407"/>
      </dsp:txXfrm>
    </dsp:sp>
    <dsp:sp modelId="{8B2B89AF-BC76-48F5-A902-209A0AB5040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10 minutes</a:t>
          </a:r>
          <a:endParaRPr lang="en-US" sz="2000" b="1" u="sng" kern="1200" dirty="0"/>
        </a:p>
      </dsp:txBody>
      <dsp:txXfrm>
        <a:off x="919851" y="2988100"/>
        <a:ext cx="9138548" cy="79640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735737-BE1F-41B3-A3CA-6FD6F57638DB}">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588D3-0302-46D7-8049-0592AFA6FB2B}">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11C7A24-02E4-4944-9C17-97EF36F75EEC}">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You are designing an Inventory System for a warehouse to track stock levels.</a:t>
          </a:r>
          <a:endParaRPr lang="en-US" sz="2000" kern="1200" dirty="0"/>
        </a:p>
      </dsp:txBody>
      <dsp:txXfrm>
        <a:off x="919851" y="1571"/>
        <a:ext cx="9138548" cy="796407"/>
      </dsp:txXfrm>
    </dsp:sp>
    <dsp:sp modelId="{CCF1DD4C-65A1-463A-B2CA-AAEBFE17FE26}">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8FA44BC-1E3A-4BF5-B1F5-2F8F9F94C798}">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D08D099-5A54-4025-8966-565F4A25FD70}">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US" sz="2000" kern="1200" dirty="0"/>
            <a:t>Users can Add or Remove stock items.</a:t>
          </a:r>
        </a:p>
      </dsp:txBody>
      <dsp:txXfrm>
        <a:off x="919851" y="997081"/>
        <a:ext cx="9138548" cy="796407"/>
      </dsp:txXfrm>
    </dsp:sp>
    <dsp:sp modelId="{90EEF597-AB73-4CB7-B431-67D6AEF00FCE}">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C3986CD-69D3-452D-AAA2-7B597262D0A2}">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367496B-3958-448E-8E42-B5444C4C88BC}">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kern="1200" dirty="0"/>
            <a:t>If the stock exceeds 1000 Units or drops below 100 Units a message is shown and the operation </a:t>
          </a:r>
          <a:r>
            <a:rPr lang="en-GB" sz="2000" b="1" u="sng" kern="1200" dirty="0"/>
            <a:t>DOES NOT HAPPEN.</a:t>
          </a:r>
          <a:endParaRPr lang="en-US" sz="2000" b="1" u="sng" kern="1200" dirty="0"/>
        </a:p>
      </dsp:txBody>
      <dsp:txXfrm>
        <a:off x="919851" y="1992590"/>
        <a:ext cx="9138548" cy="796407"/>
      </dsp:txXfrm>
    </dsp:sp>
    <dsp:sp modelId="{8B2B89AF-BC76-48F5-A902-209A0AB50409}">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B18C647-ACE4-46DA-B7AD-6795F273A6D2}">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53DF56C-04A0-4A87-A49B-87F5117E1F98}">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889000">
            <a:lnSpc>
              <a:spcPct val="100000"/>
            </a:lnSpc>
            <a:spcBef>
              <a:spcPct val="0"/>
            </a:spcBef>
            <a:spcAft>
              <a:spcPct val="35000"/>
            </a:spcAft>
            <a:buNone/>
          </a:pPr>
          <a:r>
            <a:rPr lang="en-GB" sz="2000" b="1" u="sng" kern="1200" dirty="0"/>
            <a:t>Time allowed: 10 minutes</a:t>
          </a:r>
          <a:endParaRPr lang="en-US" sz="2000" b="1" u="sng" kern="1200" dirty="0"/>
        </a:p>
      </dsp:txBody>
      <dsp:txXfrm>
        <a:off x="919851" y="2988100"/>
        <a:ext cx="9138548" cy="796407"/>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6C41A-12A6-44D2-8504-EB8644925FB4}">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417934C-2210-4266-8B90-09B209DF317E}">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B602C78-04ED-4B4B-83C9-73D3316AD4C3}">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US" sz="1900" kern="1200" dirty="0"/>
            <a:t>Do I understand what is meant by decomposition?</a:t>
          </a:r>
        </a:p>
      </dsp:txBody>
      <dsp:txXfrm>
        <a:off x="727681" y="2957"/>
        <a:ext cx="9330718" cy="630027"/>
      </dsp:txXfrm>
    </dsp:sp>
    <dsp:sp modelId="{3BBCD2A0-19C4-4242-AB60-9DFF39AE94DC}">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BAC2F4-3A96-4E64-B9BD-0DE4940B1993}">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F1C1770-08C8-44A5-9590-93D122280BBE}">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why decomposition is important in Computational Thinking?</a:t>
          </a:r>
          <a:endParaRPr lang="en-US" sz="1900" kern="1200" dirty="0"/>
        </a:p>
      </dsp:txBody>
      <dsp:txXfrm>
        <a:off x="727681" y="790492"/>
        <a:ext cx="9330718" cy="630027"/>
      </dsp:txXfrm>
    </dsp:sp>
    <dsp:sp modelId="{C3F041E9-F6A7-403A-8C92-CDF9C101BF4D}">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F1D73B-A29A-4628-A437-D32B1DA4554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244BB5-35AF-4F2E-BA8A-9CA06B168EDE}">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Do I know when the decomposition process has finished?</a:t>
          </a:r>
          <a:endParaRPr lang="en-US" sz="1900" kern="1200" dirty="0"/>
        </a:p>
      </dsp:txBody>
      <dsp:txXfrm>
        <a:off x="727681" y="1578026"/>
        <a:ext cx="9330718" cy="630027"/>
      </dsp:txXfrm>
    </dsp:sp>
    <dsp:sp modelId="{BC3479AA-27C6-4F4D-97BA-72CA50D3F162}">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2B4D63-A324-4668-8AD4-8097ED5A5D63}">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AA03F5D-C628-4D65-A0AC-626B5EC25B47}">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what you get at the end of decomposition?</a:t>
          </a:r>
          <a:endParaRPr lang="en-US" sz="1900" kern="1200" dirty="0"/>
        </a:p>
      </dsp:txBody>
      <dsp:txXfrm>
        <a:off x="727681" y="2365560"/>
        <a:ext cx="9330718" cy="630027"/>
      </dsp:txXfrm>
    </dsp:sp>
    <dsp:sp modelId="{8B452D12-1E72-4418-A606-D7251F51289C}">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9551D-B905-499A-BBF8-EAD0C6E1499E}">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654C263-0970-48F8-A700-6E7758CAA2C3}">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Can I explain happens after decomposition?</a:t>
          </a:r>
          <a:endParaRPr lang="en-US" sz="1900" kern="1200" dirty="0"/>
        </a:p>
      </dsp:txBody>
      <dsp:txXfrm>
        <a:off x="727681" y="3153094"/>
        <a:ext cx="9330718" cy="6300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256AD5-2DB3-4C8B-9F1C-BBC0EA107E28}">
      <dsp:nvSpPr>
        <dsp:cNvPr id="0" name=""/>
        <dsp:cNvSpPr/>
      </dsp:nvSpPr>
      <dsp:spPr>
        <a:xfrm>
          <a:off x="0" y="122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3ED40EE-336B-4690-A255-27E90D995504}">
      <dsp:nvSpPr>
        <dsp:cNvPr id="0" name=""/>
        <dsp:cNvSpPr/>
      </dsp:nvSpPr>
      <dsp:spPr>
        <a:xfrm>
          <a:off x="157868" y="118647"/>
          <a:ext cx="287034" cy="2870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40EBD8-0223-4DFD-9FDD-14B7A8F604DB}">
      <dsp:nvSpPr>
        <dsp:cNvPr id="0" name=""/>
        <dsp:cNvSpPr/>
      </dsp:nvSpPr>
      <dsp:spPr>
        <a:xfrm>
          <a:off x="602771" y="12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Being able to write a program means being able to think a little like a computer.</a:t>
          </a:r>
          <a:endParaRPr lang="en-US" sz="1900" kern="1200" dirty="0"/>
        </a:p>
      </dsp:txBody>
      <dsp:txXfrm>
        <a:off x="602771" y="1224"/>
        <a:ext cx="9455628" cy="521880"/>
      </dsp:txXfrm>
    </dsp:sp>
    <dsp:sp modelId="{C6221BE0-1E4C-4949-85D3-85B4875A19ED}">
      <dsp:nvSpPr>
        <dsp:cNvPr id="0" name=""/>
        <dsp:cNvSpPr/>
      </dsp:nvSpPr>
      <dsp:spPr>
        <a:xfrm>
          <a:off x="0" y="65357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8B038B1-935E-4970-A587-D4776BEC4846}">
      <dsp:nvSpPr>
        <dsp:cNvPr id="0" name=""/>
        <dsp:cNvSpPr/>
      </dsp:nvSpPr>
      <dsp:spPr>
        <a:xfrm>
          <a:off x="157868" y="770997"/>
          <a:ext cx="287034" cy="2870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5963EB7-EDFD-4763-A2BC-4D9560F8694C}">
      <dsp:nvSpPr>
        <dsp:cNvPr id="0" name=""/>
        <dsp:cNvSpPr/>
      </dsp:nvSpPr>
      <dsp:spPr>
        <a:xfrm>
          <a:off x="602771" y="65357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There are certain things a program needs to be able to do, and others it doesn’t.</a:t>
          </a:r>
          <a:endParaRPr lang="en-US" sz="1900" kern="1200" dirty="0"/>
        </a:p>
      </dsp:txBody>
      <dsp:txXfrm>
        <a:off x="602771" y="653574"/>
        <a:ext cx="9455628" cy="521880"/>
      </dsp:txXfrm>
    </dsp:sp>
    <dsp:sp modelId="{8E05EB85-E15D-4976-A757-77B3817B724E}">
      <dsp:nvSpPr>
        <dsp:cNvPr id="0" name=""/>
        <dsp:cNvSpPr/>
      </dsp:nvSpPr>
      <dsp:spPr>
        <a:xfrm>
          <a:off x="0" y="1330484"/>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FDC52E6-4958-4C95-B51B-CC3EDC82B8AF}">
      <dsp:nvSpPr>
        <dsp:cNvPr id="0" name=""/>
        <dsp:cNvSpPr/>
      </dsp:nvSpPr>
      <dsp:spPr>
        <a:xfrm>
          <a:off x="157868" y="1423347"/>
          <a:ext cx="287034" cy="2870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E825B27-BF00-43A0-8076-A380236E0324}">
      <dsp:nvSpPr>
        <dsp:cNvPr id="0" name=""/>
        <dsp:cNvSpPr/>
      </dsp:nvSpPr>
      <dsp:spPr>
        <a:xfrm>
          <a:off x="602771" y="1305924"/>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need to be aware of any variables required.</a:t>
          </a:r>
          <a:endParaRPr lang="en-US" sz="1900" kern="1200" dirty="0"/>
        </a:p>
      </dsp:txBody>
      <dsp:txXfrm>
        <a:off x="602771" y="1305924"/>
        <a:ext cx="9455628" cy="521880"/>
      </dsp:txXfrm>
    </dsp:sp>
    <dsp:sp modelId="{274998CC-F5AF-4837-9EE6-7792224DFE42}">
      <dsp:nvSpPr>
        <dsp:cNvPr id="0" name=""/>
        <dsp:cNvSpPr/>
      </dsp:nvSpPr>
      <dsp:spPr>
        <a:xfrm>
          <a:off x="0" y="19582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2F367B-3399-4F0E-9AB3-C30F1310BC68}">
      <dsp:nvSpPr>
        <dsp:cNvPr id="0" name=""/>
        <dsp:cNvSpPr/>
      </dsp:nvSpPr>
      <dsp:spPr>
        <a:xfrm>
          <a:off x="157868" y="2075698"/>
          <a:ext cx="287034" cy="2870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CC6D483-9A4A-4646-81F7-1A89FCC42044}">
      <dsp:nvSpPr>
        <dsp:cNvPr id="0" name=""/>
        <dsp:cNvSpPr/>
      </dsp:nvSpPr>
      <dsp:spPr>
        <a:xfrm>
          <a:off x="602771" y="19582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will need to be aware of any logic required.</a:t>
          </a:r>
          <a:endParaRPr lang="en-US" sz="1900" kern="1200" dirty="0"/>
        </a:p>
      </dsp:txBody>
      <dsp:txXfrm>
        <a:off x="602771" y="1958275"/>
        <a:ext cx="9455628" cy="521880"/>
      </dsp:txXfrm>
    </dsp:sp>
    <dsp:sp modelId="{CA5CF0B9-B747-4144-A8B1-8B9F622435C3}">
      <dsp:nvSpPr>
        <dsp:cNvPr id="0" name=""/>
        <dsp:cNvSpPr/>
      </dsp:nvSpPr>
      <dsp:spPr>
        <a:xfrm>
          <a:off x="0" y="261062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A5D35C-FA83-4E70-90F7-EC8A91A6EFF4}">
      <dsp:nvSpPr>
        <dsp:cNvPr id="0" name=""/>
        <dsp:cNvSpPr/>
      </dsp:nvSpPr>
      <dsp:spPr>
        <a:xfrm>
          <a:off x="157868" y="2728048"/>
          <a:ext cx="287034" cy="28703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7AC04C0-F67A-4C77-9F58-4DBA0E3E0C76}">
      <dsp:nvSpPr>
        <dsp:cNvPr id="0" name=""/>
        <dsp:cNvSpPr/>
      </dsp:nvSpPr>
      <dsp:spPr>
        <a:xfrm>
          <a:off x="602771" y="261062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You need to break everything down into simple tasks.</a:t>
          </a:r>
          <a:endParaRPr lang="en-US" sz="1900" kern="1200" dirty="0"/>
        </a:p>
      </dsp:txBody>
      <dsp:txXfrm>
        <a:off x="602771" y="2610625"/>
        <a:ext cx="9455628" cy="521880"/>
      </dsp:txXfrm>
    </dsp:sp>
    <dsp:sp modelId="{703FA889-3AFF-4D16-8B18-7246BD69A9CB}">
      <dsp:nvSpPr>
        <dsp:cNvPr id="0" name=""/>
        <dsp:cNvSpPr/>
      </dsp:nvSpPr>
      <dsp:spPr>
        <a:xfrm>
          <a:off x="0" y="3262975"/>
          <a:ext cx="10058399" cy="521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3D44ABC-B474-4439-978B-0DD6F101A1E1}">
      <dsp:nvSpPr>
        <dsp:cNvPr id="0" name=""/>
        <dsp:cNvSpPr/>
      </dsp:nvSpPr>
      <dsp:spPr>
        <a:xfrm>
          <a:off x="157868" y="3380398"/>
          <a:ext cx="287034" cy="28703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8325475-A64F-4A56-A8D8-9BF4A3BF1FDC}">
      <dsp:nvSpPr>
        <dsp:cNvPr id="0" name=""/>
        <dsp:cNvSpPr/>
      </dsp:nvSpPr>
      <dsp:spPr>
        <a:xfrm>
          <a:off x="602771" y="3262975"/>
          <a:ext cx="9455628" cy="521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5232" tIns="55232" rIns="55232" bIns="55232" numCol="1" spcCol="1270" anchor="ctr" anchorCtr="0">
          <a:noAutofit/>
        </a:bodyPr>
        <a:lstStyle/>
        <a:p>
          <a:pPr marL="0" lvl="0" indent="0" algn="l" defTabSz="844550">
            <a:lnSpc>
              <a:spcPct val="100000"/>
            </a:lnSpc>
            <a:spcBef>
              <a:spcPct val="0"/>
            </a:spcBef>
            <a:spcAft>
              <a:spcPct val="35000"/>
            </a:spcAft>
            <a:buNone/>
          </a:pPr>
          <a:r>
            <a:rPr lang="en-GB" sz="1900" kern="1200" dirty="0"/>
            <a:t>The four steps of computational thinking are shown in the next slide:</a:t>
          </a:r>
          <a:endParaRPr lang="en-US" sz="1900" kern="1200" dirty="0"/>
        </a:p>
      </dsp:txBody>
      <dsp:txXfrm>
        <a:off x="602771" y="3262975"/>
        <a:ext cx="9455628" cy="521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D28DF-9F9D-4E83-8EE7-3E025E2A750F}">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1F3551-EC2B-424F-BB0B-9F55ABF13772}">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0F1AFE4-C191-4E0C-9FFC-B04F17864519}">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All of the different steps you need to follow is called ‘Computational Thinking’.</a:t>
          </a:r>
          <a:endParaRPr lang="en-US" sz="2200" kern="1200" dirty="0"/>
        </a:p>
      </dsp:txBody>
      <dsp:txXfrm>
        <a:off x="919851" y="1571"/>
        <a:ext cx="9138548" cy="796407"/>
      </dsp:txXfrm>
    </dsp:sp>
    <dsp:sp modelId="{2FFDB5BA-D4CA-488E-ABBF-9316C899413A}">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ECCB81-A42C-43DA-9A4B-50C02D1FB06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01D5D31-2732-41BB-9BDB-0F85F2CFE9CA}">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There are four steps: Decomposition, Pattern Recognition, Abstraction and Representation of problem elements.</a:t>
          </a:r>
          <a:endParaRPr lang="en-US" sz="2200" kern="1200" dirty="0"/>
        </a:p>
      </dsp:txBody>
      <dsp:txXfrm>
        <a:off x="919851" y="997081"/>
        <a:ext cx="9138548" cy="796407"/>
      </dsp:txXfrm>
    </dsp:sp>
    <dsp:sp modelId="{DBE74177-9778-4E8A-97F2-A7742E647990}">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0DAC2CC-C067-461D-8733-FCC99C048B7B}">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6AB0438-19CA-467B-92B8-8CAF105A68F6}">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This last step is also referred to as Algorithm Design.</a:t>
          </a:r>
          <a:endParaRPr lang="en-US" sz="2200" kern="1200" dirty="0"/>
        </a:p>
      </dsp:txBody>
      <dsp:txXfrm>
        <a:off x="919851" y="1992590"/>
        <a:ext cx="9138548" cy="796407"/>
      </dsp:txXfrm>
    </dsp:sp>
    <dsp:sp modelId="{A69F77E9-B718-4A1A-8AC4-237C29DFB805}">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A540019-0D9D-4C32-A3E6-1EE8DA3A8F9A}">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329E364-93D7-48F0-8689-5D8A65EFCDD6}">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The first step is ‘Decomposition’.</a:t>
          </a:r>
          <a:endParaRPr lang="en-US" sz="2200" kern="1200" dirty="0"/>
        </a:p>
      </dsp:txBody>
      <dsp:txXfrm>
        <a:off x="919851" y="2988100"/>
        <a:ext cx="9138548" cy="79640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In the real world, this is the process of breaking something down.</a:t>
          </a:r>
          <a:endParaRPr lang="en-US" sz="2500" kern="1200" dirty="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When something decomposes it will break down until it will eventually disappear.</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It is being broken down into smaller pieces.</a:t>
          </a:r>
          <a:endParaRPr lang="en-US" sz="2500" kern="1200" dirty="0"/>
        </a:p>
      </dsp:txBody>
      <dsp:txXfrm>
        <a:off x="1249101" y="2704144"/>
        <a:ext cx="8809298" cy="108147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2D9C66-AF12-432F-9BB0-DD63CBB96956}">
      <dsp:nvSpPr>
        <dsp:cNvPr id="0" name=""/>
        <dsp:cNvSpPr/>
      </dsp:nvSpPr>
      <dsp:spPr>
        <a:xfrm>
          <a:off x="0" y="615237"/>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461964C-6A7B-4CCC-92E7-143E2741A6BE}">
      <dsp:nvSpPr>
        <dsp:cNvPr id="0" name=""/>
        <dsp:cNvSpPr/>
      </dsp:nvSpPr>
      <dsp:spPr>
        <a:xfrm>
          <a:off x="343586" y="870798"/>
          <a:ext cx="624703" cy="62470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BC205DD-047A-4CC7-A9B7-415444B9AEA0}">
      <dsp:nvSpPr>
        <dsp:cNvPr id="0" name=""/>
        <dsp:cNvSpPr/>
      </dsp:nvSpPr>
      <dsp:spPr>
        <a:xfrm>
          <a:off x="1311876" y="615237"/>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In software design, decomposition is the process of breaking a larger problem down into smaller problems.</a:t>
          </a:r>
          <a:endParaRPr lang="en-US" sz="2500" kern="1200" dirty="0"/>
        </a:p>
      </dsp:txBody>
      <dsp:txXfrm>
        <a:off x="1311876" y="615237"/>
        <a:ext cx="8746523" cy="1135824"/>
      </dsp:txXfrm>
    </dsp:sp>
    <dsp:sp modelId="{66BC96E7-051F-44E8-AB93-FF8D7C356861}">
      <dsp:nvSpPr>
        <dsp:cNvPr id="0" name=""/>
        <dsp:cNvSpPr/>
      </dsp:nvSpPr>
      <dsp:spPr>
        <a:xfrm>
          <a:off x="0" y="2035018"/>
          <a:ext cx="10058399" cy="113582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1AADAC2-AAE4-4C48-9F47-0FA38023DBF5}">
      <dsp:nvSpPr>
        <dsp:cNvPr id="0" name=""/>
        <dsp:cNvSpPr/>
      </dsp:nvSpPr>
      <dsp:spPr>
        <a:xfrm>
          <a:off x="343586" y="2290578"/>
          <a:ext cx="624703" cy="62470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5E068D8-8652-418B-99CC-C53E8A9B481A}">
      <dsp:nvSpPr>
        <dsp:cNvPr id="0" name=""/>
        <dsp:cNvSpPr/>
      </dsp:nvSpPr>
      <dsp:spPr>
        <a:xfrm>
          <a:off x="1311876" y="2035018"/>
          <a:ext cx="8746523" cy="11358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208" tIns="120208" rIns="120208" bIns="120208" numCol="1" spcCol="1270" anchor="ctr" anchorCtr="0">
          <a:noAutofit/>
        </a:bodyPr>
        <a:lstStyle/>
        <a:p>
          <a:pPr marL="0" lvl="0" indent="0" algn="l" defTabSz="1111250">
            <a:lnSpc>
              <a:spcPct val="90000"/>
            </a:lnSpc>
            <a:spcBef>
              <a:spcPct val="0"/>
            </a:spcBef>
            <a:spcAft>
              <a:spcPct val="35000"/>
            </a:spcAft>
            <a:buNone/>
          </a:pPr>
          <a:r>
            <a:rPr lang="en-GB" sz="2500" kern="1200" dirty="0"/>
            <a:t>The smaller problems are easier to plan for, design and solve.</a:t>
          </a:r>
          <a:endParaRPr lang="en-US" sz="2500" kern="1200" dirty="0"/>
        </a:p>
      </dsp:txBody>
      <dsp:txXfrm>
        <a:off x="1311876" y="2035018"/>
        <a:ext cx="8746523" cy="11358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19C26-3A7E-42CB-9FFC-F3BDF2A4A2E6}">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18C32D-F89F-45D1-AAEE-1F65265D9762}">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4B49F08-75F0-4760-BAB1-E4C8E4298C49}">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With smaller tasks, you would be able to work out how easy or difficult each task is.</a:t>
          </a:r>
          <a:endParaRPr lang="en-US" sz="1900" kern="1200" dirty="0"/>
        </a:p>
      </dsp:txBody>
      <dsp:txXfrm>
        <a:off x="727681" y="2957"/>
        <a:ext cx="9330718" cy="630027"/>
      </dsp:txXfrm>
    </dsp:sp>
    <dsp:sp modelId="{BA098FFB-988A-4862-A484-256CBA7B66AF}">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FA58D6-F3E7-4C9A-91A3-B01FF35BFF1E}">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C639118-E5A2-4352-A510-B1DCBEF40199}">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You might decide start the easier tasks first.</a:t>
          </a:r>
          <a:endParaRPr lang="en-US" sz="1900" kern="1200" dirty="0"/>
        </a:p>
      </dsp:txBody>
      <dsp:txXfrm>
        <a:off x="727681" y="790492"/>
        <a:ext cx="9330718" cy="630027"/>
      </dsp:txXfrm>
    </dsp:sp>
    <dsp:sp modelId="{9B9C941D-52A6-4E5B-9BD0-E8E4403179D9}">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2E952A1-06A8-44C8-B295-140AA1B62B8C}">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7C877DC-1486-43DE-8906-74F6ADA03F90}">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You can work out if one task depends on another.</a:t>
          </a:r>
          <a:endParaRPr lang="en-US" sz="1900" kern="1200" dirty="0"/>
        </a:p>
      </dsp:txBody>
      <dsp:txXfrm>
        <a:off x="727681" y="1578026"/>
        <a:ext cx="9330718" cy="630027"/>
      </dsp:txXfrm>
    </dsp:sp>
    <dsp:sp modelId="{836D8AD4-F23D-448B-B4B5-CC705841A157}">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B1DF2BF-D3F6-4403-BA17-928CE0A15436}">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E6B165C-AB28-4FF8-A9CA-9E73D5D2BE9C}">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You can start to work out the order of tasks.</a:t>
          </a:r>
          <a:endParaRPr lang="en-US" sz="1900" kern="1200" dirty="0"/>
        </a:p>
      </dsp:txBody>
      <dsp:txXfrm>
        <a:off x="727681" y="2365560"/>
        <a:ext cx="9330718" cy="630027"/>
      </dsp:txXfrm>
    </dsp:sp>
    <dsp:sp modelId="{08B11AE5-0A69-4BBF-9A0C-AB79BA530DF0}">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BD4EC55-4443-4CFB-A9B6-37981E05C3CC}">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1720A6E-3877-4452-8295-BDAC4245FD1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100000"/>
            </a:lnSpc>
            <a:spcBef>
              <a:spcPct val="0"/>
            </a:spcBef>
            <a:spcAft>
              <a:spcPct val="35000"/>
            </a:spcAft>
            <a:buNone/>
          </a:pPr>
          <a:r>
            <a:rPr lang="en-GB" sz="1900" kern="1200" dirty="0"/>
            <a:t>You can start to split your tasks up between different people.</a:t>
          </a:r>
          <a:endParaRPr lang="en-US" sz="1900" kern="1200" dirty="0"/>
        </a:p>
      </dsp:txBody>
      <dsp:txXfrm>
        <a:off x="727681" y="3153094"/>
        <a:ext cx="9330718" cy="63002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B6D233-67E3-4453-B05A-9EE98FF0890F}">
      <dsp:nvSpPr>
        <dsp:cNvPr id="0" name=""/>
        <dsp:cNvSpPr/>
      </dsp:nvSpPr>
      <dsp:spPr>
        <a:xfrm>
          <a:off x="0" y="2957"/>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915D1A0-C850-41C4-B68E-2B0FBD15DF07}">
      <dsp:nvSpPr>
        <dsp:cNvPr id="0" name=""/>
        <dsp:cNvSpPr/>
      </dsp:nvSpPr>
      <dsp:spPr>
        <a:xfrm>
          <a:off x="190583" y="144714"/>
          <a:ext cx="346515" cy="34651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ACAAB73-49E8-4D55-B6A3-62B615759DA8}">
      <dsp:nvSpPr>
        <dsp:cNvPr id="0" name=""/>
        <dsp:cNvSpPr/>
      </dsp:nvSpPr>
      <dsp:spPr>
        <a:xfrm>
          <a:off x="727681" y="2957"/>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This allows you to start planning your project.</a:t>
          </a:r>
          <a:endParaRPr lang="en-US" sz="1900" kern="1200" dirty="0"/>
        </a:p>
      </dsp:txBody>
      <dsp:txXfrm>
        <a:off x="727681" y="2957"/>
        <a:ext cx="9330718" cy="630027"/>
      </dsp:txXfrm>
    </dsp:sp>
    <dsp:sp modelId="{3F33A095-D245-4C00-9641-301E57F9892D}">
      <dsp:nvSpPr>
        <dsp:cNvPr id="0" name=""/>
        <dsp:cNvSpPr/>
      </dsp:nvSpPr>
      <dsp:spPr>
        <a:xfrm>
          <a:off x="0" y="790492"/>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F4B4475-FC45-4D40-832F-5846D5CA50E7}">
      <dsp:nvSpPr>
        <dsp:cNvPr id="0" name=""/>
        <dsp:cNvSpPr/>
      </dsp:nvSpPr>
      <dsp:spPr>
        <a:xfrm>
          <a:off x="190583" y="932248"/>
          <a:ext cx="346515" cy="34651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5A27C85-0249-4C74-B014-DC7076973CB8}">
      <dsp:nvSpPr>
        <dsp:cNvPr id="0" name=""/>
        <dsp:cNvSpPr/>
      </dsp:nvSpPr>
      <dsp:spPr>
        <a:xfrm>
          <a:off x="727681" y="790492"/>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You can see if a task has been completely broken down.</a:t>
          </a:r>
          <a:endParaRPr lang="en-US" sz="1900" kern="1200" dirty="0"/>
        </a:p>
      </dsp:txBody>
      <dsp:txXfrm>
        <a:off x="727681" y="790492"/>
        <a:ext cx="9330718" cy="630027"/>
      </dsp:txXfrm>
    </dsp:sp>
    <dsp:sp modelId="{B9B23B2B-8F26-4D28-83E0-6655F06DE2DC}">
      <dsp:nvSpPr>
        <dsp:cNvPr id="0" name=""/>
        <dsp:cNvSpPr/>
      </dsp:nvSpPr>
      <dsp:spPr>
        <a:xfrm>
          <a:off x="0" y="1578026"/>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03509A3-4F52-4FAC-A1DA-5CD758B0F489}">
      <dsp:nvSpPr>
        <dsp:cNvPr id="0" name=""/>
        <dsp:cNvSpPr/>
      </dsp:nvSpPr>
      <dsp:spPr>
        <a:xfrm>
          <a:off x="190583" y="1719782"/>
          <a:ext cx="346515" cy="34651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54407D6-A5F3-4F5E-B17B-1F09A34BC11F}">
      <dsp:nvSpPr>
        <dsp:cNvPr id="0" name=""/>
        <dsp:cNvSpPr/>
      </dsp:nvSpPr>
      <dsp:spPr>
        <a:xfrm>
          <a:off x="727681" y="1578026"/>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You can see if it needs to be broken down any further.</a:t>
          </a:r>
          <a:endParaRPr lang="en-US" sz="1900" kern="1200" dirty="0"/>
        </a:p>
      </dsp:txBody>
      <dsp:txXfrm>
        <a:off x="727681" y="1578026"/>
        <a:ext cx="9330718" cy="630027"/>
      </dsp:txXfrm>
    </dsp:sp>
    <dsp:sp modelId="{A6A594E1-086A-4A2D-A20E-0572171264B0}">
      <dsp:nvSpPr>
        <dsp:cNvPr id="0" name=""/>
        <dsp:cNvSpPr/>
      </dsp:nvSpPr>
      <dsp:spPr>
        <a:xfrm>
          <a:off x="0" y="2365560"/>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04C2D-DA45-4DA4-BA18-AF6EE666891D}">
      <dsp:nvSpPr>
        <dsp:cNvPr id="0" name=""/>
        <dsp:cNvSpPr/>
      </dsp:nvSpPr>
      <dsp:spPr>
        <a:xfrm>
          <a:off x="190583" y="2507316"/>
          <a:ext cx="346515" cy="346515"/>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DBB432B-ED58-4D52-B699-D28492D6130A}">
      <dsp:nvSpPr>
        <dsp:cNvPr id="0" name=""/>
        <dsp:cNvSpPr/>
      </dsp:nvSpPr>
      <dsp:spPr>
        <a:xfrm>
          <a:off x="727681" y="2365560"/>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You can identify tasks that are going to cause problems.</a:t>
          </a:r>
          <a:endParaRPr lang="en-US" sz="1900" kern="1200" dirty="0"/>
        </a:p>
      </dsp:txBody>
      <dsp:txXfrm>
        <a:off x="727681" y="2365560"/>
        <a:ext cx="9330718" cy="630027"/>
      </dsp:txXfrm>
    </dsp:sp>
    <dsp:sp modelId="{AF57D4E3-5818-4EDA-AFE8-0296BA55CB51}">
      <dsp:nvSpPr>
        <dsp:cNvPr id="0" name=""/>
        <dsp:cNvSpPr/>
      </dsp:nvSpPr>
      <dsp:spPr>
        <a:xfrm>
          <a:off x="0" y="3153094"/>
          <a:ext cx="10058399" cy="63002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B81B3B-7131-4679-8907-5A9171D9E85D}">
      <dsp:nvSpPr>
        <dsp:cNvPr id="0" name=""/>
        <dsp:cNvSpPr/>
      </dsp:nvSpPr>
      <dsp:spPr>
        <a:xfrm>
          <a:off x="190583" y="3294850"/>
          <a:ext cx="346515" cy="346515"/>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82F0BAC-C232-450E-9F00-2A50266DF9B6}">
      <dsp:nvSpPr>
        <dsp:cNvPr id="0" name=""/>
        <dsp:cNvSpPr/>
      </dsp:nvSpPr>
      <dsp:spPr>
        <a:xfrm>
          <a:off x="727681" y="3153094"/>
          <a:ext cx="9330718" cy="6300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6678" tIns="66678" rIns="66678" bIns="66678" numCol="1" spcCol="1270" anchor="ctr" anchorCtr="0">
          <a:noAutofit/>
        </a:bodyPr>
        <a:lstStyle/>
        <a:p>
          <a:pPr marL="0" lvl="0" indent="0" algn="l" defTabSz="844550">
            <a:lnSpc>
              <a:spcPct val="90000"/>
            </a:lnSpc>
            <a:spcBef>
              <a:spcPct val="0"/>
            </a:spcBef>
            <a:spcAft>
              <a:spcPct val="35000"/>
            </a:spcAft>
            <a:buNone/>
          </a:pPr>
          <a:r>
            <a:rPr lang="en-GB" sz="1900" kern="1200" dirty="0"/>
            <a:t>You can identify sub-tasks until you have described the entire problem.</a:t>
          </a:r>
        </a:p>
      </dsp:txBody>
      <dsp:txXfrm>
        <a:off x="727681" y="3153094"/>
        <a:ext cx="9330718" cy="63002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FE2B9C-A22E-498A-AB26-F58A2A1412F7}">
      <dsp:nvSpPr>
        <dsp:cNvPr id="0" name=""/>
        <dsp:cNvSpPr/>
      </dsp:nvSpPr>
      <dsp:spPr>
        <a:xfrm>
          <a:off x="0" y="157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3B92A64-C16E-4F05-8090-230E712C5C2E}">
      <dsp:nvSpPr>
        <dsp:cNvPr id="0" name=""/>
        <dsp:cNvSpPr/>
      </dsp:nvSpPr>
      <dsp:spPr>
        <a:xfrm>
          <a:off x="240913" y="180763"/>
          <a:ext cx="438024" cy="43802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3F580D1-650E-4075-9420-548A340E54FE}">
      <dsp:nvSpPr>
        <dsp:cNvPr id="0" name=""/>
        <dsp:cNvSpPr/>
      </dsp:nvSpPr>
      <dsp:spPr>
        <a:xfrm>
          <a:off x="919851" y="157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You will need to start using the language of your problem.</a:t>
          </a:r>
          <a:endParaRPr lang="en-US" sz="2200" kern="1200" dirty="0"/>
        </a:p>
      </dsp:txBody>
      <dsp:txXfrm>
        <a:off x="919851" y="1571"/>
        <a:ext cx="9138548" cy="796407"/>
      </dsp:txXfrm>
    </dsp:sp>
    <dsp:sp modelId="{F306F4D7-D51B-4557-9A27-6459B49FEFF0}">
      <dsp:nvSpPr>
        <dsp:cNvPr id="0" name=""/>
        <dsp:cNvSpPr/>
      </dsp:nvSpPr>
      <dsp:spPr>
        <a:xfrm>
          <a:off x="0" y="997081"/>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4F15E62-653D-43BB-BF87-AEFCF28C7A95}">
      <dsp:nvSpPr>
        <dsp:cNvPr id="0" name=""/>
        <dsp:cNvSpPr/>
      </dsp:nvSpPr>
      <dsp:spPr>
        <a:xfrm>
          <a:off x="240913" y="1176272"/>
          <a:ext cx="438024" cy="43802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C912DD9-A80B-431F-A264-4EDBB8F2ED39}">
      <dsp:nvSpPr>
        <dsp:cNvPr id="0" name=""/>
        <dsp:cNvSpPr/>
      </dsp:nvSpPr>
      <dsp:spPr>
        <a:xfrm>
          <a:off x="919851" y="997081"/>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For example, if your problem is about a BTEC grade calculator, you will need to know the following terms:</a:t>
          </a:r>
          <a:endParaRPr lang="en-US" sz="2200" kern="1200" dirty="0"/>
        </a:p>
      </dsp:txBody>
      <dsp:txXfrm>
        <a:off x="919851" y="997081"/>
        <a:ext cx="9138548" cy="796407"/>
      </dsp:txXfrm>
    </dsp:sp>
    <dsp:sp modelId="{BC7DF2A4-470B-4D1A-AAB6-6167477F99EC}">
      <dsp:nvSpPr>
        <dsp:cNvPr id="0" name=""/>
        <dsp:cNvSpPr/>
      </dsp:nvSpPr>
      <dsp:spPr>
        <a:xfrm>
          <a:off x="0" y="199259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25FC67-D4FC-426B-B37F-6DE84E2B8CF3}">
      <dsp:nvSpPr>
        <dsp:cNvPr id="0" name=""/>
        <dsp:cNvSpPr/>
      </dsp:nvSpPr>
      <dsp:spPr>
        <a:xfrm>
          <a:off x="240913" y="2171782"/>
          <a:ext cx="438024" cy="43802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BD90D73-627F-4F95-9358-009EE8A99138}">
      <dsp:nvSpPr>
        <dsp:cNvPr id="0" name=""/>
        <dsp:cNvSpPr/>
      </dsp:nvSpPr>
      <dsp:spPr>
        <a:xfrm>
          <a:off x="919851" y="199259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Assignment, Assignment Resubmission, Deadline.</a:t>
          </a:r>
          <a:endParaRPr lang="en-US" sz="2200" kern="1200" dirty="0"/>
        </a:p>
      </dsp:txBody>
      <dsp:txXfrm>
        <a:off x="919851" y="1992590"/>
        <a:ext cx="9138548" cy="796407"/>
      </dsp:txXfrm>
    </dsp:sp>
    <dsp:sp modelId="{643F94D3-D20C-465A-A9CA-B408314CF227}">
      <dsp:nvSpPr>
        <dsp:cNvPr id="0" name=""/>
        <dsp:cNvSpPr/>
      </dsp:nvSpPr>
      <dsp:spPr>
        <a:xfrm>
          <a:off x="0" y="2988100"/>
          <a:ext cx="10058399" cy="796407"/>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03D92C-1668-47FD-B2EC-728D71B4CF1E}">
      <dsp:nvSpPr>
        <dsp:cNvPr id="0" name=""/>
        <dsp:cNvSpPr/>
      </dsp:nvSpPr>
      <dsp:spPr>
        <a:xfrm>
          <a:off x="240913" y="3167292"/>
          <a:ext cx="438024" cy="43802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002F84-1617-4391-92DB-AB6374B1CDFD}">
      <dsp:nvSpPr>
        <dsp:cNvPr id="0" name=""/>
        <dsp:cNvSpPr/>
      </dsp:nvSpPr>
      <dsp:spPr>
        <a:xfrm>
          <a:off x="919851" y="2988100"/>
          <a:ext cx="9138548" cy="7964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286" tIns="84286" rIns="84286" bIns="84286" numCol="1" spcCol="1270" anchor="ctr" anchorCtr="0">
          <a:noAutofit/>
        </a:bodyPr>
        <a:lstStyle/>
        <a:p>
          <a:pPr marL="0" lvl="0" indent="0" algn="l" defTabSz="977900">
            <a:lnSpc>
              <a:spcPct val="90000"/>
            </a:lnSpc>
            <a:spcBef>
              <a:spcPct val="0"/>
            </a:spcBef>
            <a:spcAft>
              <a:spcPct val="35000"/>
            </a:spcAft>
            <a:buNone/>
          </a:pPr>
          <a:r>
            <a:rPr lang="en-GB" sz="2200" kern="1200" dirty="0"/>
            <a:t>Grade Descriptor, Pass, Merit, Distinction, Near Pass and Fail.</a:t>
          </a:r>
          <a:endParaRPr lang="en-US" sz="2200" kern="1200" dirty="0"/>
        </a:p>
      </dsp:txBody>
      <dsp:txXfrm>
        <a:off x="919851" y="2988100"/>
        <a:ext cx="9138548" cy="7964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4F650B-F2AA-42B8-ABE8-EE033D136BED}">
      <dsp:nvSpPr>
        <dsp:cNvPr id="0" name=""/>
        <dsp:cNvSpPr/>
      </dsp:nvSpPr>
      <dsp:spPr>
        <a:xfrm>
          <a:off x="0" y="462"/>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EADD27D-604F-4A33-B513-08E22B977CB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E53A4A6-FD7C-4A4A-B3E7-2E1E5DC8543F}">
      <dsp:nvSpPr>
        <dsp:cNvPr id="0" name=""/>
        <dsp:cNvSpPr/>
      </dsp:nvSpPr>
      <dsp:spPr>
        <a:xfrm>
          <a:off x="1249101" y="462"/>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You should be familiar with the technical language of your problem area.</a:t>
          </a:r>
          <a:endParaRPr lang="en-US" sz="2500" kern="1200" dirty="0"/>
        </a:p>
      </dsp:txBody>
      <dsp:txXfrm>
        <a:off x="1249101" y="462"/>
        <a:ext cx="8809298" cy="1081473"/>
      </dsp:txXfrm>
    </dsp:sp>
    <dsp:sp modelId="{BCEC5515-209B-4041-BC2C-A9B3CAA2EF92}">
      <dsp:nvSpPr>
        <dsp:cNvPr id="0" name=""/>
        <dsp:cNvSpPr/>
      </dsp:nvSpPr>
      <dsp:spPr>
        <a:xfrm>
          <a:off x="0" y="1352303"/>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E1A2E3-51DC-4EE4-9D27-4232D4C125F5}">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291142C-03DB-43E9-9FA8-35EB15CEF18C}">
      <dsp:nvSpPr>
        <dsp:cNvPr id="0" name=""/>
        <dsp:cNvSpPr/>
      </dsp:nvSpPr>
      <dsp:spPr>
        <a:xfrm>
          <a:off x="1249101" y="1352303"/>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You are expected to understand what the words mean.</a:t>
          </a:r>
          <a:endParaRPr lang="en-US" sz="2500" kern="1200" dirty="0"/>
        </a:p>
      </dsp:txBody>
      <dsp:txXfrm>
        <a:off x="1249101" y="1352303"/>
        <a:ext cx="8809298" cy="1081473"/>
      </dsp:txXfrm>
    </dsp:sp>
    <dsp:sp modelId="{0849DE64-4C0D-48D0-937B-A7E8B43EBB93}">
      <dsp:nvSpPr>
        <dsp:cNvPr id="0" name=""/>
        <dsp:cNvSpPr/>
      </dsp:nvSpPr>
      <dsp:spPr>
        <a:xfrm>
          <a:off x="0" y="2704144"/>
          <a:ext cx="10058399" cy="108147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AD7EDD-ABBC-438B-B0E0-4AD94D5F90BD}">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3DF66E-CBBF-4F46-BCEA-B20AB4C9869D}">
      <dsp:nvSpPr>
        <dsp:cNvPr id="0" name=""/>
        <dsp:cNvSpPr/>
      </dsp:nvSpPr>
      <dsp:spPr>
        <a:xfrm>
          <a:off x="1249101" y="2704144"/>
          <a:ext cx="88092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1111250">
            <a:lnSpc>
              <a:spcPct val="100000"/>
            </a:lnSpc>
            <a:spcBef>
              <a:spcPct val="0"/>
            </a:spcBef>
            <a:spcAft>
              <a:spcPct val="35000"/>
            </a:spcAft>
            <a:buNone/>
          </a:pPr>
          <a:r>
            <a:rPr lang="en-GB" sz="2500" kern="1200" dirty="0"/>
            <a:t>Otherwise, how are you going to build a program for your Client?</a:t>
          </a:r>
          <a:endParaRPr lang="en-US" sz="2500" kern="1200" dirty="0"/>
        </a:p>
      </dsp:txBody>
      <dsp:txXfrm>
        <a:off x="1249101" y="2704144"/>
        <a:ext cx="8809298" cy="108147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0.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1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8.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9.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DF5B2A-9635-4BD5-810F-98151BD3FC27}" type="datetimeFigureOut">
              <a:rPr lang="en-GB" smtClean="0"/>
              <a:t>23/08/2021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066C14-77C6-4FB3-9C9F-3AAF06CA8F8F}" type="slidenum">
              <a:rPr lang="en-GB" smtClean="0"/>
              <a:t>‹#›</a:t>
            </a:fld>
            <a:endParaRPr lang="en-GB"/>
          </a:p>
        </p:txBody>
      </p:sp>
    </p:spTree>
    <p:extLst>
      <p:ext uri="{BB962C8B-B14F-4D97-AF65-F5344CB8AC3E}">
        <p14:creationId xmlns:p14="http://schemas.microsoft.com/office/powerpoint/2010/main" val="144916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28A997-73D7-4BEE-9986-E51688E5BD56}" type="datetime1">
              <a:rPr lang="en-GB" smtClean="0"/>
              <a:t>23/08/2021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A7536F25-9D2F-4239-975C-ABD6DF4196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515717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557C40-8DFF-4C15-90DC-7F32196BD1B7}" type="datetime1">
              <a:rPr lang="en-GB" smtClean="0"/>
              <a:t>23/08/2021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416817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5A61053-43EB-46AA-AAA7-5E11BC53F6A9}" type="datetime1">
              <a:rPr lang="en-GB" smtClean="0"/>
              <a:t>23/08/2021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2044961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17F725E-B7C3-400C-BA27-C68AB7DF358D}" type="datetime1">
              <a:rPr lang="en-GB" smtClean="0"/>
              <a:t>23/08/2021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pic>
        <p:nvPicPr>
          <p:cNvPr id="7" name="Picture 6" descr="Icon&#10;&#10;Description automatically generated">
            <a:extLst>
              <a:ext uri="{FF2B5EF4-FFF2-40B4-BE49-F238E27FC236}">
                <a16:creationId xmlns:a16="http://schemas.microsoft.com/office/drawing/2014/main" id="{4EEC350D-C9BE-4489-8D95-1C046E2E2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398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AC1D607-A3FE-4C1C-9965-78823F1C0155}" type="datetime1">
              <a:rPr lang="en-GB" smtClean="0"/>
              <a:t>23/08/2021</a:t>
            </a:fld>
            <a:endParaRPr lang="en-GB"/>
          </a:p>
        </p:txBody>
      </p:sp>
      <p:sp>
        <p:nvSpPr>
          <p:cNvPr id="5" name="Footer Placeholder 4"/>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12"/>
          </p:nvPr>
        </p:nvSpPr>
        <p:spPr/>
        <p:txBody>
          <a:bodyPr/>
          <a:lstStyle/>
          <a:p>
            <a:fld id="{363DBABB-4D58-4433-9412-51F2C2ECFB37}" type="slidenum">
              <a:rPr lang="en-GB" smtClean="0"/>
              <a:t>‹#›</a:t>
            </a:fld>
            <a:endParaRPr lang="en-GB"/>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 name="Picture 9" descr="Icon&#10;&#10;Description automatically generated">
            <a:extLst>
              <a:ext uri="{FF2B5EF4-FFF2-40B4-BE49-F238E27FC236}">
                <a16:creationId xmlns:a16="http://schemas.microsoft.com/office/drawing/2014/main" id="{21EE47FA-AFAC-4537-8E97-109B56510A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396961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A4CFBFF-F74A-4E47-A155-AAECF0859826}" type="datetime1">
              <a:rPr lang="en-GB" smtClean="0"/>
              <a:t>23/08/2021</a:t>
            </a:fld>
            <a:endParaRPr lang="en-GB"/>
          </a:p>
        </p:txBody>
      </p:sp>
      <p:sp>
        <p:nvSpPr>
          <p:cNvPr id="6" name="Footer Placeholder 5"/>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pic>
        <p:nvPicPr>
          <p:cNvPr id="9" name="Picture 8" descr="Icon&#10;&#10;Description automatically generated">
            <a:extLst>
              <a:ext uri="{FF2B5EF4-FFF2-40B4-BE49-F238E27FC236}">
                <a16:creationId xmlns:a16="http://schemas.microsoft.com/office/drawing/2014/main" id="{D36DD744-0E88-4E0D-BC82-DFA6D5033F2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83135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9E6768-F043-4955-97C3-6EA33BC6157E}" type="datetime1">
              <a:rPr lang="en-GB" smtClean="0"/>
              <a:t>23/08/2021</a:t>
            </a:fld>
            <a:endParaRPr lang="en-GB"/>
          </a:p>
        </p:txBody>
      </p:sp>
      <p:sp>
        <p:nvSpPr>
          <p:cNvPr id="8" name="Footer Placeholder 7"/>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1" name="Picture 10" descr="Icon&#10;&#10;Description automatically generated">
            <a:extLst>
              <a:ext uri="{FF2B5EF4-FFF2-40B4-BE49-F238E27FC236}">
                <a16:creationId xmlns:a16="http://schemas.microsoft.com/office/drawing/2014/main" id="{E03C9A09-6A4D-40FB-9B7E-B55C5D1E58D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17446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C75B53A-D54F-4420-85B0-BDBB91C5C5D2}" type="datetime1">
              <a:rPr lang="en-GB" smtClean="0"/>
              <a:t>23/08/2021</a:t>
            </a:fld>
            <a:endParaRPr lang="en-GB"/>
          </a:p>
        </p:txBody>
      </p:sp>
      <p:sp>
        <p:nvSpPr>
          <p:cNvPr id="4" name="Footer Placeholder 3"/>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Slide Number Placeholder 4"/>
          <p:cNvSpPr>
            <a:spLocks noGrp="1"/>
          </p:cNvSpPr>
          <p:nvPr>
            <p:ph type="sldNum" sz="quarter" idx="12"/>
          </p:nvPr>
        </p:nvSpPr>
        <p:spPr/>
        <p:txBody>
          <a:bodyPr/>
          <a:lstStyle/>
          <a:p>
            <a:fld id="{363DBABB-4D58-4433-9412-51F2C2ECFB37}" type="slidenum">
              <a:rPr lang="en-GB" smtClean="0"/>
              <a:t>‹#›</a:t>
            </a:fld>
            <a:endParaRPr lang="en-GB"/>
          </a:p>
        </p:txBody>
      </p:sp>
      <p:pic>
        <p:nvPicPr>
          <p:cNvPr id="6" name="Picture 5" descr="Icon&#10;&#10;Description automatically generated">
            <a:extLst>
              <a:ext uri="{FF2B5EF4-FFF2-40B4-BE49-F238E27FC236}">
                <a16:creationId xmlns:a16="http://schemas.microsoft.com/office/drawing/2014/main" id="{24B1B88F-505E-4705-9BD9-4120787013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1269042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39318A6-EC00-4B87-ADC2-5F698F1E6FF4}" type="datetime1">
              <a:rPr lang="en-GB" smtClean="0"/>
              <a:t>23/08/2021</a:t>
            </a:fld>
            <a:endParaRPr lang="en-GB"/>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All text copyright © TheComputingTutor 2020 except excerpts from the SAM. All rights Reserved.</a:t>
            </a:r>
            <a:endParaRPr lang="en-GB"/>
          </a:p>
        </p:txBody>
      </p:sp>
      <p:sp>
        <p:nvSpPr>
          <p:cNvPr id="9" name="Slide Number Placeholder 8"/>
          <p:cNvSpPr>
            <a:spLocks noGrp="1"/>
          </p:cNvSpPr>
          <p:nvPr>
            <p:ph type="sldNum" sz="quarter" idx="12"/>
          </p:nvPr>
        </p:nvSpPr>
        <p:spPr/>
        <p:txBody>
          <a:bodyPr/>
          <a:lstStyle/>
          <a:p>
            <a:fld id="{363DBABB-4D58-4433-9412-51F2C2ECFB37}" type="slidenum">
              <a:rPr lang="en-GB" smtClean="0"/>
              <a:t>‹#›</a:t>
            </a:fld>
            <a:endParaRPr lang="en-GB"/>
          </a:p>
        </p:txBody>
      </p:sp>
      <p:pic>
        <p:nvPicPr>
          <p:cNvPr id="10" name="Picture 9" descr="Icon&#10;&#10;Description automatically generated">
            <a:extLst>
              <a:ext uri="{FF2B5EF4-FFF2-40B4-BE49-F238E27FC236}">
                <a16:creationId xmlns:a16="http://schemas.microsoft.com/office/drawing/2014/main" id="{E1EC1E77-57AA-4B07-A18B-BEA5B04272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00680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3B4E206-731B-4221-BB59-CB8EADF62CFD}" type="datetime1">
              <a:rPr lang="en-GB" smtClean="0"/>
              <a:t>23/08/2021</a:t>
            </a:fld>
            <a:endParaRPr lang="en-GB"/>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All text copyright © TheComputingTutor 2020 except excerpts from the SAM. All rights Reserved.</a:t>
            </a:r>
            <a:endParaRPr lang="en-GB"/>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63DBABB-4D58-4433-9412-51F2C2ECFB37}" type="slidenum">
              <a:rPr lang="en-GB" smtClean="0"/>
              <a:t>‹#›</a:t>
            </a:fld>
            <a:endParaRPr lang="en-GB"/>
          </a:p>
        </p:txBody>
      </p:sp>
    </p:spTree>
    <p:extLst>
      <p:ext uri="{BB962C8B-B14F-4D97-AF65-F5344CB8AC3E}">
        <p14:creationId xmlns:p14="http://schemas.microsoft.com/office/powerpoint/2010/main" val="1663167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58B4E17-377F-4D5F-9091-CC56CE03F2EF}" type="datetime1">
              <a:rPr lang="en-GB" smtClean="0"/>
              <a:t>23/08/2021</a:t>
            </a:fld>
            <a:endParaRPr lang="en-GB"/>
          </a:p>
        </p:txBody>
      </p:sp>
      <p:sp>
        <p:nvSpPr>
          <p:cNvPr id="6" name="Footer Placeholder 5"/>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Slide Number Placeholder 6"/>
          <p:cNvSpPr>
            <a:spLocks noGrp="1"/>
          </p:cNvSpPr>
          <p:nvPr>
            <p:ph type="sldNum" sz="quarter" idx="12"/>
          </p:nvPr>
        </p:nvSpPr>
        <p:spPr/>
        <p:txBody>
          <a:bodyPr/>
          <a:lstStyle/>
          <a:p>
            <a:fld id="{363DBABB-4D58-4433-9412-51F2C2ECFB37}" type="slidenum">
              <a:rPr lang="en-GB" smtClean="0"/>
              <a:t>‹#›</a:t>
            </a:fld>
            <a:endParaRPr lang="en-GB"/>
          </a:p>
        </p:txBody>
      </p:sp>
    </p:spTree>
    <p:extLst>
      <p:ext uri="{BB962C8B-B14F-4D97-AF65-F5344CB8AC3E}">
        <p14:creationId xmlns:p14="http://schemas.microsoft.com/office/powerpoint/2010/main" val="18267900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036EC10C-8F43-439D-82D7-2E8BF213509B}" type="datetime1">
              <a:rPr lang="en-GB" smtClean="0"/>
              <a:t>23/08/2021</a:t>
            </a:fld>
            <a:endParaRPr lang="en-GB"/>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All text copyright © TheComputingTutor 2020 except excerpts from the SAM. All rights Reserved.</a:t>
            </a:r>
            <a:endParaRPr lang="en-GB"/>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63DBABB-4D58-4433-9412-51F2C2ECFB37}" type="slidenum">
              <a:rPr lang="en-GB" smtClean="0"/>
              <a:t>‹#›</a:t>
            </a:fld>
            <a:endParaRPr lang="en-GB"/>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349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7.xml.rels><?xml version="1.0" encoding="UTF-8" standalone="yes"?>
<Relationships xmlns="http://schemas.openxmlformats.org/package/2006/relationships"><Relationship Id="rId3" Type="http://schemas.openxmlformats.org/officeDocument/2006/relationships/hyperlink" Target="https://www.bbc.co.uk/bitesize/guides/zp92mp3/revision/1" TargetMode="External"/><Relationship Id="rId2" Type="http://schemas.openxmlformats.org/officeDocument/2006/relationships/hyperlink" Target="https://equip.learning.com/decomposition-computational-thinking/" TargetMode="External"/><Relationship Id="rId1" Type="http://schemas.openxmlformats.org/officeDocument/2006/relationships/slideLayout" Target="../slideLayouts/slideLayout2.xml"/><Relationship Id="rId5" Type="http://schemas.openxmlformats.org/officeDocument/2006/relationships/hyperlink" Target="https://www.youtube.com/watch?v=qbnTZCj0ugI" TargetMode="External"/><Relationship Id="rId4" Type="http://schemas.openxmlformats.org/officeDocument/2006/relationships/hyperlink" Target="https://www.youtube.com/watch?v=yQVTijX437c"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Unit 04 – </a:t>
            </a:r>
            <a:br>
              <a:rPr lang="en-GB" dirty="0"/>
            </a:br>
            <a:r>
              <a:rPr lang="en-GB" dirty="0"/>
              <a:t>Programming</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89C1A96C-7068-494D-B809-122F577D1CB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pic>
        <p:nvPicPr>
          <p:cNvPr id="8" name="Picture 7" descr="Icon&#10;&#10;Description automatically generated">
            <a:extLst>
              <a:ext uri="{FF2B5EF4-FFF2-40B4-BE49-F238E27FC236}">
                <a16:creationId xmlns:a16="http://schemas.microsoft.com/office/drawing/2014/main" id="{3F942A9C-0430-4C33-B3B0-DD108AD8B9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3246811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FC781-5D18-4B1C-AC94-EFD027B50181}"/>
              </a:ext>
            </a:extLst>
          </p:cNvPr>
          <p:cNvSpPr>
            <a:spLocks noGrp="1"/>
          </p:cNvSpPr>
          <p:nvPr>
            <p:ph type="title"/>
          </p:nvPr>
        </p:nvSpPr>
        <p:spPr>
          <a:xfrm>
            <a:off x="1097280" y="286603"/>
            <a:ext cx="10058400" cy="1450757"/>
          </a:xfrm>
        </p:spPr>
        <p:txBody>
          <a:bodyPr>
            <a:normAutofit/>
          </a:bodyPr>
          <a:lstStyle/>
          <a:p>
            <a:r>
              <a:rPr lang="en-GB" dirty="0"/>
              <a:t>What is Decomposition - 4?</a:t>
            </a:r>
          </a:p>
        </p:txBody>
      </p:sp>
      <p:sp>
        <p:nvSpPr>
          <p:cNvPr id="4" name="Footer Placeholder 3">
            <a:extLst>
              <a:ext uri="{FF2B5EF4-FFF2-40B4-BE49-F238E27FC236}">
                <a16:creationId xmlns:a16="http://schemas.microsoft.com/office/drawing/2014/main" id="{E0D7C346-A586-4CE9-AB5A-E97BD498A2EE}"/>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A4EF4A3-94D5-4C03-96B6-7FD910D34804}"/>
              </a:ext>
            </a:extLst>
          </p:cNvPr>
          <p:cNvGraphicFramePr>
            <a:graphicFrameLocks noGrp="1"/>
          </p:cNvGraphicFramePr>
          <p:nvPr>
            <p:ph idx="1"/>
            <p:extLst>
              <p:ext uri="{D42A27DB-BD31-4B8C-83A1-F6EECF244321}">
                <p14:modId xmlns:p14="http://schemas.microsoft.com/office/powerpoint/2010/main" val="3576310466"/>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72739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8CF00-B52B-4DD3-991F-C7208F5CC351}"/>
              </a:ext>
            </a:extLst>
          </p:cNvPr>
          <p:cNvSpPr>
            <a:spLocks noGrp="1"/>
          </p:cNvSpPr>
          <p:nvPr>
            <p:ph type="title"/>
          </p:nvPr>
        </p:nvSpPr>
        <p:spPr>
          <a:xfrm>
            <a:off x="1097280" y="286603"/>
            <a:ext cx="10058400" cy="1450757"/>
          </a:xfrm>
        </p:spPr>
        <p:txBody>
          <a:bodyPr>
            <a:normAutofit/>
          </a:bodyPr>
          <a:lstStyle/>
          <a:p>
            <a:r>
              <a:rPr lang="en-GB" dirty="0"/>
              <a:t>Identify and Describe Problems and Processes</a:t>
            </a:r>
          </a:p>
        </p:txBody>
      </p:sp>
      <p:sp>
        <p:nvSpPr>
          <p:cNvPr id="4" name="Footer Placeholder 3">
            <a:extLst>
              <a:ext uri="{FF2B5EF4-FFF2-40B4-BE49-F238E27FC236}">
                <a16:creationId xmlns:a16="http://schemas.microsoft.com/office/drawing/2014/main" id="{9BBF17FA-8F69-4DB5-9579-AAF19F17C941}"/>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4EECE70E-CFA4-46ED-9176-59CFA9772CDA}"/>
              </a:ext>
            </a:extLst>
          </p:cNvPr>
          <p:cNvGraphicFramePr>
            <a:graphicFrameLocks noGrp="1"/>
          </p:cNvGraphicFramePr>
          <p:nvPr>
            <p:ph idx="1"/>
            <p:extLst>
              <p:ext uri="{D42A27DB-BD31-4B8C-83A1-F6EECF244321}">
                <p14:modId xmlns:p14="http://schemas.microsoft.com/office/powerpoint/2010/main" val="219065041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09691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Identify and Describe Problems and Processes</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401958768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1370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57455-6F1E-40A9-8794-EF4913289A7C}"/>
              </a:ext>
            </a:extLst>
          </p:cNvPr>
          <p:cNvSpPr>
            <a:spLocks noGrp="1"/>
          </p:cNvSpPr>
          <p:nvPr>
            <p:ph type="title"/>
          </p:nvPr>
        </p:nvSpPr>
        <p:spPr>
          <a:xfrm>
            <a:off x="1097280" y="286603"/>
            <a:ext cx="10058400" cy="1450757"/>
          </a:xfrm>
        </p:spPr>
        <p:txBody>
          <a:bodyPr>
            <a:normAutofit/>
          </a:bodyPr>
          <a:lstStyle/>
          <a:p>
            <a:r>
              <a:rPr lang="en-GB"/>
              <a:t>Describe the Problem	</a:t>
            </a:r>
          </a:p>
        </p:txBody>
      </p:sp>
      <p:sp>
        <p:nvSpPr>
          <p:cNvPr id="4" name="Footer Placeholder 3">
            <a:extLst>
              <a:ext uri="{FF2B5EF4-FFF2-40B4-BE49-F238E27FC236}">
                <a16:creationId xmlns:a16="http://schemas.microsoft.com/office/drawing/2014/main" id="{8C0F52FA-6F50-4F4C-ABB9-6A94F4CA176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0A3DC3F3-784C-4274-AE56-C7C06A5B8037}"/>
              </a:ext>
            </a:extLst>
          </p:cNvPr>
          <p:cNvGraphicFramePr>
            <a:graphicFrameLocks noGrp="1"/>
          </p:cNvGraphicFramePr>
          <p:nvPr>
            <p:ph idx="1"/>
            <p:extLst>
              <p:ext uri="{D42A27DB-BD31-4B8C-83A1-F6EECF244321}">
                <p14:modId xmlns:p14="http://schemas.microsoft.com/office/powerpoint/2010/main" val="4177924617"/>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9819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94862-6CD5-47FB-BD7B-7EF2A601D5B4}"/>
              </a:ext>
            </a:extLst>
          </p:cNvPr>
          <p:cNvSpPr>
            <a:spLocks noGrp="1"/>
          </p:cNvSpPr>
          <p:nvPr>
            <p:ph type="title"/>
          </p:nvPr>
        </p:nvSpPr>
        <p:spPr>
          <a:xfrm>
            <a:off x="1097280" y="286603"/>
            <a:ext cx="10058400" cy="1450757"/>
          </a:xfrm>
        </p:spPr>
        <p:txBody>
          <a:bodyPr>
            <a:normAutofit/>
          </a:bodyPr>
          <a:lstStyle/>
          <a:p>
            <a:r>
              <a:rPr lang="en-GB"/>
              <a:t>Communicate Your Findings</a:t>
            </a:r>
          </a:p>
        </p:txBody>
      </p:sp>
      <p:sp>
        <p:nvSpPr>
          <p:cNvPr id="4" name="Footer Placeholder 3">
            <a:extLst>
              <a:ext uri="{FF2B5EF4-FFF2-40B4-BE49-F238E27FC236}">
                <a16:creationId xmlns:a16="http://schemas.microsoft.com/office/drawing/2014/main" id="{D06A1147-7B24-410A-917F-40A72017C72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545B2F74-C3FA-4A5D-9926-450826F459EF}"/>
              </a:ext>
            </a:extLst>
          </p:cNvPr>
          <p:cNvGraphicFramePr>
            <a:graphicFrameLocks noGrp="1"/>
          </p:cNvGraphicFramePr>
          <p:nvPr>
            <p:ph idx="1"/>
            <p:extLst>
              <p:ext uri="{D42A27DB-BD31-4B8C-83A1-F6EECF244321}">
                <p14:modId xmlns:p14="http://schemas.microsoft.com/office/powerpoint/2010/main" val="3616131011"/>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8442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Decomposition Worked Example</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190751023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1469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532A8-880C-4024-9683-00417FF10799}"/>
              </a:ext>
            </a:extLst>
          </p:cNvPr>
          <p:cNvSpPr>
            <a:spLocks noGrp="1"/>
          </p:cNvSpPr>
          <p:nvPr>
            <p:ph type="title"/>
          </p:nvPr>
        </p:nvSpPr>
        <p:spPr/>
        <p:txBody>
          <a:bodyPr/>
          <a:lstStyle/>
          <a:p>
            <a:r>
              <a:rPr lang="en-GB" dirty="0"/>
              <a:t>Decomposition Worked Example – </a:t>
            </a:r>
            <a:br>
              <a:rPr lang="en-GB" dirty="0"/>
            </a:br>
            <a:r>
              <a:rPr lang="en-GB" dirty="0"/>
              <a:t>Stage 1</a:t>
            </a:r>
          </a:p>
        </p:txBody>
      </p:sp>
      <p:sp>
        <p:nvSpPr>
          <p:cNvPr id="4" name="Footer Placeholder 3">
            <a:extLst>
              <a:ext uri="{FF2B5EF4-FFF2-40B4-BE49-F238E27FC236}">
                <a16:creationId xmlns:a16="http://schemas.microsoft.com/office/drawing/2014/main" id="{5B50AC53-4F61-4050-B422-D9E8D73CBE8C}"/>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Rectangle: Rounded Corners 4">
            <a:extLst>
              <a:ext uri="{FF2B5EF4-FFF2-40B4-BE49-F238E27FC236}">
                <a16:creationId xmlns:a16="http://schemas.microsoft.com/office/drawing/2014/main" id="{24DA5869-E70D-4E20-BB92-6853290AFB45}"/>
              </a:ext>
            </a:extLst>
          </p:cNvPr>
          <p:cNvSpPr/>
          <p:nvPr/>
        </p:nvSpPr>
        <p:spPr>
          <a:xfrm>
            <a:off x="1822315" y="2153055"/>
            <a:ext cx="1627762" cy="91440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 Make Sausages</a:t>
            </a:r>
          </a:p>
        </p:txBody>
      </p:sp>
      <p:sp>
        <p:nvSpPr>
          <p:cNvPr id="6" name="Rectangle: Rounded Corners 5">
            <a:extLst>
              <a:ext uri="{FF2B5EF4-FFF2-40B4-BE49-F238E27FC236}">
                <a16:creationId xmlns:a16="http://schemas.microsoft.com/office/drawing/2014/main" id="{09D6DCAC-5623-4F4B-A27B-D12B201A4088}"/>
              </a:ext>
            </a:extLst>
          </p:cNvPr>
          <p:cNvSpPr/>
          <p:nvPr/>
        </p:nvSpPr>
        <p:spPr>
          <a:xfrm>
            <a:off x="1822315" y="4520767"/>
            <a:ext cx="162776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 Make Mash</a:t>
            </a:r>
          </a:p>
        </p:txBody>
      </p:sp>
      <p:sp>
        <p:nvSpPr>
          <p:cNvPr id="9" name="Rectangle: Rounded Corners 8">
            <a:extLst>
              <a:ext uri="{FF2B5EF4-FFF2-40B4-BE49-F238E27FC236}">
                <a16:creationId xmlns:a16="http://schemas.microsoft.com/office/drawing/2014/main" id="{C15FC831-169D-4D9F-9DA4-F163CCFC187F}"/>
              </a:ext>
            </a:extLst>
          </p:cNvPr>
          <p:cNvSpPr/>
          <p:nvPr/>
        </p:nvSpPr>
        <p:spPr>
          <a:xfrm>
            <a:off x="9168319" y="4011037"/>
            <a:ext cx="2402732" cy="179054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Can we break any of these problems further down?</a:t>
            </a:r>
          </a:p>
        </p:txBody>
      </p:sp>
    </p:spTree>
    <p:extLst>
      <p:ext uri="{BB962C8B-B14F-4D97-AF65-F5344CB8AC3E}">
        <p14:creationId xmlns:p14="http://schemas.microsoft.com/office/powerpoint/2010/main" val="41508811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532A8-880C-4024-9683-00417FF10799}"/>
              </a:ext>
            </a:extLst>
          </p:cNvPr>
          <p:cNvSpPr>
            <a:spLocks noGrp="1"/>
          </p:cNvSpPr>
          <p:nvPr>
            <p:ph type="title"/>
          </p:nvPr>
        </p:nvSpPr>
        <p:spPr/>
        <p:txBody>
          <a:bodyPr/>
          <a:lstStyle/>
          <a:p>
            <a:r>
              <a:rPr lang="en-GB" dirty="0"/>
              <a:t>Decomposition Worked Example – </a:t>
            </a:r>
            <a:br>
              <a:rPr lang="en-GB" dirty="0"/>
            </a:br>
            <a:r>
              <a:rPr lang="en-GB" dirty="0"/>
              <a:t>Stage 2</a:t>
            </a:r>
          </a:p>
        </p:txBody>
      </p:sp>
      <p:sp>
        <p:nvSpPr>
          <p:cNvPr id="4" name="Footer Placeholder 3">
            <a:extLst>
              <a:ext uri="{FF2B5EF4-FFF2-40B4-BE49-F238E27FC236}">
                <a16:creationId xmlns:a16="http://schemas.microsoft.com/office/drawing/2014/main" id="{5B50AC53-4F61-4050-B422-D9E8D73CBE8C}"/>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Rectangle: Rounded Corners 4">
            <a:extLst>
              <a:ext uri="{FF2B5EF4-FFF2-40B4-BE49-F238E27FC236}">
                <a16:creationId xmlns:a16="http://schemas.microsoft.com/office/drawing/2014/main" id="{24DA5869-E70D-4E20-BB92-6853290AFB45}"/>
              </a:ext>
            </a:extLst>
          </p:cNvPr>
          <p:cNvSpPr/>
          <p:nvPr/>
        </p:nvSpPr>
        <p:spPr>
          <a:xfrm>
            <a:off x="1097280" y="2146570"/>
            <a:ext cx="1627762" cy="91440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 Make Sausages</a:t>
            </a:r>
          </a:p>
        </p:txBody>
      </p:sp>
      <p:sp>
        <p:nvSpPr>
          <p:cNvPr id="6" name="Rectangle: Rounded Corners 5">
            <a:extLst>
              <a:ext uri="{FF2B5EF4-FFF2-40B4-BE49-F238E27FC236}">
                <a16:creationId xmlns:a16="http://schemas.microsoft.com/office/drawing/2014/main" id="{09D6DCAC-5623-4F4B-A27B-D12B201A4088}"/>
              </a:ext>
            </a:extLst>
          </p:cNvPr>
          <p:cNvSpPr/>
          <p:nvPr/>
        </p:nvSpPr>
        <p:spPr>
          <a:xfrm>
            <a:off x="1097280" y="4582198"/>
            <a:ext cx="162776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 Make Mash</a:t>
            </a:r>
          </a:p>
        </p:txBody>
      </p:sp>
      <p:sp>
        <p:nvSpPr>
          <p:cNvPr id="9" name="Rectangle: Rounded Corners 8">
            <a:extLst>
              <a:ext uri="{FF2B5EF4-FFF2-40B4-BE49-F238E27FC236}">
                <a16:creationId xmlns:a16="http://schemas.microsoft.com/office/drawing/2014/main" id="{C15FC831-169D-4D9F-9DA4-F163CCFC187F}"/>
              </a:ext>
            </a:extLst>
          </p:cNvPr>
          <p:cNvSpPr/>
          <p:nvPr/>
        </p:nvSpPr>
        <p:spPr>
          <a:xfrm>
            <a:off x="8881353" y="3330101"/>
            <a:ext cx="2402732" cy="179054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Can we break any of these problems further down?</a:t>
            </a:r>
          </a:p>
        </p:txBody>
      </p:sp>
      <p:sp>
        <p:nvSpPr>
          <p:cNvPr id="8" name="Rectangle: Rounded Corners 7">
            <a:extLst>
              <a:ext uri="{FF2B5EF4-FFF2-40B4-BE49-F238E27FC236}">
                <a16:creationId xmlns:a16="http://schemas.microsoft.com/office/drawing/2014/main" id="{4C2ED6F3-15FB-4D19-B6AB-B892366004E7}"/>
              </a:ext>
            </a:extLst>
          </p:cNvPr>
          <p:cNvSpPr/>
          <p:nvPr/>
        </p:nvSpPr>
        <p:spPr>
          <a:xfrm>
            <a:off x="3519467" y="1950395"/>
            <a:ext cx="2090149" cy="559341"/>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1.1 Turn on oven to 180</a:t>
            </a:r>
            <a:r>
              <a:rPr lang="en-GB" sz="2000" baseline="30000" dirty="0">
                <a:solidFill>
                  <a:schemeClr val="tx1"/>
                </a:solidFill>
              </a:rPr>
              <a:t>o</a:t>
            </a:r>
            <a:r>
              <a:rPr lang="en-GB" dirty="0">
                <a:solidFill>
                  <a:schemeClr val="tx1"/>
                </a:solidFill>
              </a:rPr>
              <a:t>C</a:t>
            </a:r>
          </a:p>
        </p:txBody>
      </p:sp>
      <p:sp>
        <p:nvSpPr>
          <p:cNvPr id="10" name="Rectangle: Rounded Corners 9">
            <a:extLst>
              <a:ext uri="{FF2B5EF4-FFF2-40B4-BE49-F238E27FC236}">
                <a16:creationId xmlns:a16="http://schemas.microsoft.com/office/drawing/2014/main" id="{F763D79A-3EB4-42EB-B813-7CA7DB43380F}"/>
              </a:ext>
            </a:extLst>
          </p:cNvPr>
          <p:cNvSpPr/>
          <p:nvPr/>
        </p:nvSpPr>
        <p:spPr>
          <a:xfrm>
            <a:off x="3519468" y="2722771"/>
            <a:ext cx="1500004" cy="559341"/>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1.2 Cook Sausages</a:t>
            </a:r>
          </a:p>
        </p:txBody>
      </p:sp>
      <p:sp>
        <p:nvSpPr>
          <p:cNvPr id="11" name="Rectangle: Rounded Corners 10">
            <a:extLst>
              <a:ext uri="{FF2B5EF4-FFF2-40B4-BE49-F238E27FC236}">
                <a16:creationId xmlns:a16="http://schemas.microsoft.com/office/drawing/2014/main" id="{EC299BC3-53DB-44A5-8915-A84597399250}"/>
              </a:ext>
            </a:extLst>
          </p:cNvPr>
          <p:cNvSpPr/>
          <p:nvPr/>
        </p:nvSpPr>
        <p:spPr>
          <a:xfrm>
            <a:off x="3519468" y="3539231"/>
            <a:ext cx="1500004" cy="559341"/>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 Prepare Potatoes</a:t>
            </a:r>
          </a:p>
        </p:txBody>
      </p:sp>
      <p:sp>
        <p:nvSpPr>
          <p:cNvPr id="12" name="Rectangle: Rounded Corners 11">
            <a:extLst>
              <a:ext uri="{FF2B5EF4-FFF2-40B4-BE49-F238E27FC236}">
                <a16:creationId xmlns:a16="http://schemas.microsoft.com/office/drawing/2014/main" id="{4F84A697-3C57-48A8-A8F3-665365015121}"/>
              </a:ext>
            </a:extLst>
          </p:cNvPr>
          <p:cNvSpPr/>
          <p:nvPr/>
        </p:nvSpPr>
        <p:spPr>
          <a:xfrm>
            <a:off x="3519467" y="4386494"/>
            <a:ext cx="1785349" cy="671839"/>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2.2 Boil Potatoes for20 mins</a:t>
            </a:r>
          </a:p>
        </p:txBody>
      </p:sp>
      <p:sp>
        <p:nvSpPr>
          <p:cNvPr id="13" name="Rectangle: Rounded Corners 12">
            <a:extLst>
              <a:ext uri="{FF2B5EF4-FFF2-40B4-BE49-F238E27FC236}">
                <a16:creationId xmlns:a16="http://schemas.microsoft.com/office/drawing/2014/main" id="{FD834D25-E2B6-417A-86DE-1951D67FD0F1}"/>
              </a:ext>
            </a:extLst>
          </p:cNvPr>
          <p:cNvSpPr/>
          <p:nvPr/>
        </p:nvSpPr>
        <p:spPr>
          <a:xfrm>
            <a:off x="3519468" y="5209795"/>
            <a:ext cx="1500004" cy="559341"/>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2.3 Mash Potatoes</a:t>
            </a:r>
          </a:p>
        </p:txBody>
      </p:sp>
      <p:sp>
        <p:nvSpPr>
          <p:cNvPr id="3" name="Arrow: Right 2">
            <a:extLst>
              <a:ext uri="{FF2B5EF4-FFF2-40B4-BE49-F238E27FC236}">
                <a16:creationId xmlns:a16="http://schemas.microsoft.com/office/drawing/2014/main" id="{C95F9EF8-C439-48CD-8484-85F1DBC92B24}"/>
              </a:ext>
            </a:extLst>
          </p:cNvPr>
          <p:cNvSpPr/>
          <p:nvPr/>
        </p:nvSpPr>
        <p:spPr>
          <a:xfrm rot="20506083">
            <a:off x="2725783" y="2332337"/>
            <a:ext cx="800354" cy="133164"/>
          </a:xfrm>
          <a:prstGeom prst="rightArrow">
            <a:avLst/>
          </a:prstGeom>
          <a:solidFill>
            <a:schemeClr val="accent1">
              <a:lumMod val="75000"/>
            </a:schemeClr>
          </a:solidFill>
          <a:ln>
            <a:solidFill>
              <a:schemeClr val="accent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DA12D99C-50B8-4C83-9E11-943EF03010BF}"/>
              </a:ext>
            </a:extLst>
          </p:cNvPr>
          <p:cNvSpPr/>
          <p:nvPr/>
        </p:nvSpPr>
        <p:spPr>
          <a:xfrm rot="840300">
            <a:off x="2718967" y="2770348"/>
            <a:ext cx="790631" cy="133164"/>
          </a:xfrm>
          <a:prstGeom prst="rightArrow">
            <a:avLst/>
          </a:prstGeom>
          <a:solidFill>
            <a:schemeClr val="accent1">
              <a:lumMod val="75000"/>
            </a:schemeClr>
          </a:solidFill>
          <a:ln>
            <a:solidFill>
              <a:schemeClr val="accent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Arrow: Right 14">
            <a:extLst>
              <a:ext uri="{FF2B5EF4-FFF2-40B4-BE49-F238E27FC236}">
                <a16:creationId xmlns:a16="http://schemas.microsoft.com/office/drawing/2014/main" id="{46CFFB76-256B-4671-A4B4-EE8DC728D0C1}"/>
              </a:ext>
            </a:extLst>
          </p:cNvPr>
          <p:cNvSpPr/>
          <p:nvPr/>
        </p:nvSpPr>
        <p:spPr>
          <a:xfrm rot="19231442">
            <a:off x="2597654" y="4406051"/>
            <a:ext cx="1051051" cy="75984"/>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6889F8FF-E30A-4E4E-9865-8E0FD7A43C68}"/>
              </a:ext>
            </a:extLst>
          </p:cNvPr>
          <p:cNvSpPr/>
          <p:nvPr/>
        </p:nvSpPr>
        <p:spPr>
          <a:xfrm rot="20506083">
            <a:off x="2718010" y="4804451"/>
            <a:ext cx="793062" cy="133164"/>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47452E0D-1970-4067-8C18-19E10C5CE029}"/>
              </a:ext>
            </a:extLst>
          </p:cNvPr>
          <p:cNvSpPr/>
          <p:nvPr/>
        </p:nvSpPr>
        <p:spPr>
          <a:xfrm rot="840300">
            <a:off x="2738995" y="5323736"/>
            <a:ext cx="759959" cy="133164"/>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35619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532A8-880C-4024-9683-00417FF10799}"/>
              </a:ext>
            </a:extLst>
          </p:cNvPr>
          <p:cNvSpPr>
            <a:spLocks noGrp="1"/>
          </p:cNvSpPr>
          <p:nvPr>
            <p:ph type="title"/>
          </p:nvPr>
        </p:nvSpPr>
        <p:spPr/>
        <p:txBody>
          <a:bodyPr>
            <a:normAutofit/>
          </a:bodyPr>
          <a:lstStyle/>
          <a:p>
            <a:r>
              <a:rPr lang="en-GB" dirty="0"/>
              <a:t>Decomposition Worked Example </a:t>
            </a:r>
            <a:br>
              <a:rPr lang="en-GB" dirty="0"/>
            </a:br>
            <a:r>
              <a:rPr lang="en-GB" dirty="0"/>
              <a:t>– Stage 2</a:t>
            </a:r>
          </a:p>
        </p:txBody>
      </p:sp>
      <p:sp>
        <p:nvSpPr>
          <p:cNvPr id="4" name="Footer Placeholder 3">
            <a:extLst>
              <a:ext uri="{FF2B5EF4-FFF2-40B4-BE49-F238E27FC236}">
                <a16:creationId xmlns:a16="http://schemas.microsoft.com/office/drawing/2014/main" id="{5B50AC53-4F61-4050-B422-D9E8D73CBE8C}"/>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Rectangle: Rounded Corners 4">
            <a:extLst>
              <a:ext uri="{FF2B5EF4-FFF2-40B4-BE49-F238E27FC236}">
                <a16:creationId xmlns:a16="http://schemas.microsoft.com/office/drawing/2014/main" id="{24DA5869-E70D-4E20-BB92-6853290AFB45}"/>
              </a:ext>
            </a:extLst>
          </p:cNvPr>
          <p:cNvSpPr/>
          <p:nvPr/>
        </p:nvSpPr>
        <p:spPr>
          <a:xfrm>
            <a:off x="1097280" y="2146570"/>
            <a:ext cx="1627762" cy="91440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 Make Sausages</a:t>
            </a:r>
          </a:p>
        </p:txBody>
      </p:sp>
      <p:sp>
        <p:nvSpPr>
          <p:cNvPr id="6" name="Rectangle: Rounded Corners 5">
            <a:extLst>
              <a:ext uri="{FF2B5EF4-FFF2-40B4-BE49-F238E27FC236}">
                <a16:creationId xmlns:a16="http://schemas.microsoft.com/office/drawing/2014/main" id="{09D6DCAC-5623-4F4B-A27B-D12B201A4088}"/>
              </a:ext>
            </a:extLst>
          </p:cNvPr>
          <p:cNvSpPr/>
          <p:nvPr/>
        </p:nvSpPr>
        <p:spPr>
          <a:xfrm>
            <a:off x="1097280" y="4582198"/>
            <a:ext cx="162776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 Make Mash</a:t>
            </a:r>
          </a:p>
        </p:txBody>
      </p:sp>
      <p:sp>
        <p:nvSpPr>
          <p:cNvPr id="8" name="Rectangle: Rounded Corners 7">
            <a:extLst>
              <a:ext uri="{FF2B5EF4-FFF2-40B4-BE49-F238E27FC236}">
                <a16:creationId xmlns:a16="http://schemas.microsoft.com/office/drawing/2014/main" id="{4C2ED6F3-15FB-4D19-B6AB-B892366004E7}"/>
              </a:ext>
            </a:extLst>
          </p:cNvPr>
          <p:cNvSpPr/>
          <p:nvPr/>
        </p:nvSpPr>
        <p:spPr>
          <a:xfrm>
            <a:off x="3519467" y="1950395"/>
            <a:ext cx="2090149" cy="559341"/>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1.1 Turn on oven to 180</a:t>
            </a:r>
            <a:r>
              <a:rPr lang="en-GB" sz="2000" baseline="30000" dirty="0">
                <a:solidFill>
                  <a:schemeClr val="tx1"/>
                </a:solidFill>
              </a:rPr>
              <a:t>o</a:t>
            </a:r>
            <a:r>
              <a:rPr lang="en-GB" dirty="0">
                <a:solidFill>
                  <a:schemeClr val="tx1"/>
                </a:solidFill>
              </a:rPr>
              <a:t>C</a:t>
            </a:r>
          </a:p>
        </p:txBody>
      </p:sp>
      <p:sp>
        <p:nvSpPr>
          <p:cNvPr id="10" name="Rectangle: Rounded Corners 9">
            <a:extLst>
              <a:ext uri="{FF2B5EF4-FFF2-40B4-BE49-F238E27FC236}">
                <a16:creationId xmlns:a16="http://schemas.microsoft.com/office/drawing/2014/main" id="{F763D79A-3EB4-42EB-B813-7CA7DB43380F}"/>
              </a:ext>
            </a:extLst>
          </p:cNvPr>
          <p:cNvSpPr/>
          <p:nvPr/>
        </p:nvSpPr>
        <p:spPr>
          <a:xfrm>
            <a:off x="3519468" y="2722771"/>
            <a:ext cx="1500004" cy="559341"/>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1.2 Cook Sausages</a:t>
            </a:r>
          </a:p>
        </p:txBody>
      </p:sp>
      <p:sp>
        <p:nvSpPr>
          <p:cNvPr id="11" name="Rectangle: Rounded Corners 10">
            <a:extLst>
              <a:ext uri="{FF2B5EF4-FFF2-40B4-BE49-F238E27FC236}">
                <a16:creationId xmlns:a16="http://schemas.microsoft.com/office/drawing/2014/main" id="{EC299BC3-53DB-44A5-8915-A84597399250}"/>
              </a:ext>
            </a:extLst>
          </p:cNvPr>
          <p:cNvSpPr/>
          <p:nvPr/>
        </p:nvSpPr>
        <p:spPr>
          <a:xfrm>
            <a:off x="3519468" y="3539231"/>
            <a:ext cx="1500004" cy="559341"/>
          </a:xfrm>
          <a:prstGeom prst="round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 Prepare Potatoes</a:t>
            </a:r>
          </a:p>
        </p:txBody>
      </p:sp>
      <p:sp>
        <p:nvSpPr>
          <p:cNvPr id="12" name="Rectangle: Rounded Corners 11">
            <a:extLst>
              <a:ext uri="{FF2B5EF4-FFF2-40B4-BE49-F238E27FC236}">
                <a16:creationId xmlns:a16="http://schemas.microsoft.com/office/drawing/2014/main" id="{4F84A697-3C57-48A8-A8F3-665365015121}"/>
              </a:ext>
            </a:extLst>
          </p:cNvPr>
          <p:cNvSpPr/>
          <p:nvPr/>
        </p:nvSpPr>
        <p:spPr>
          <a:xfrm>
            <a:off x="3519468" y="4386494"/>
            <a:ext cx="1500004" cy="559341"/>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2.2 Boil Potatoes for20 mins</a:t>
            </a:r>
          </a:p>
        </p:txBody>
      </p:sp>
      <p:sp>
        <p:nvSpPr>
          <p:cNvPr id="13" name="Rectangle: Rounded Corners 12">
            <a:extLst>
              <a:ext uri="{FF2B5EF4-FFF2-40B4-BE49-F238E27FC236}">
                <a16:creationId xmlns:a16="http://schemas.microsoft.com/office/drawing/2014/main" id="{FD834D25-E2B6-417A-86DE-1951D67FD0F1}"/>
              </a:ext>
            </a:extLst>
          </p:cNvPr>
          <p:cNvSpPr/>
          <p:nvPr/>
        </p:nvSpPr>
        <p:spPr>
          <a:xfrm>
            <a:off x="3519468" y="5209795"/>
            <a:ext cx="1500004" cy="559341"/>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2.3 Mash Potatoes</a:t>
            </a:r>
          </a:p>
        </p:txBody>
      </p:sp>
      <p:sp>
        <p:nvSpPr>
          <p:cNvPr id="3" name="Arrow: Right 2">
            <a:extLst>
              <a:ext uri="{FF2B5EF4-FFF2-40B4-BE49-F238E27FC236}">
                <a16:creationId xmlns:a16="http://schemas.microsoft.com/office/drawing/2014/main" id="{C95F9EF8-C439-48CD-8484-85F1DBC92B24}"/>
              </a:ext>
            </a:extLst>
          </p:cNvPr>
          <p:cNvSpPr/>
          <p:nvPr/>
        </p:nvSpPr>
        <p:spPr>
          <a:xfrm rot="20506083">
            <a:off x="2725783" y="2332337"/>
            <a:ext cx="800354" cy="133164"/>
          </a:xfrm>
          <a:prstGeom prst="rightArrow">
            <a:avLst/>
          </a:prstGeom>
          <a:solidFill>
            <a:schemeClr val="accent1">
              <a:lumMod val="75000"/>
            </a:schemeClr>
          </a:solidFill>
          <a:ln>
            <a:solidFill>
              <a:schemeClr val="accent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DA12D99C-50B8-4C83-9E11-943EF03010BF}"/>
              </a:ext>
            </a:extLst>
          </p:cNvPr>
          <p:cNvSpPr/>
          <p:nvPr/>
        </p:nvSpPr>
        <p:spPr>
          <a:xfrm rot="840300">
            <a:off x="2718967" y="2770348"/>
            <a:ext cx="790631" cy="133164"/>
          </a:xfrm>
          <a:prstGeom prst="rightArrow">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Arrow: Right 14">
            <a:extLst>
              <a:ext uri="{FF2B5EF4-FFF2-40B4-BE49-F238E27FC236}">
                <a16:creationId xmlns:a16="http://schemas.microsoft.com/office/drawing/2014/main" id="{46CFFB76-256B-4671-A4B4-EE8DC728D0C1}"/>
              </a:ext>
            </a:extLst>
          </p:cNvPr>
          <p:cNvSpPr/>
          <p:nvPr/>
        </p:nvSpPr>
        <p:spPr>
          <a:xfrm rot="19231442">
            <a:off x="2597654" y="4406051"/>
            <a:ext cx="1051051" cy="75984"/>
          </a:xfrm>
          <a:prstGeom prst="rightArrow">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6889F8FF-E30A-4E4E-9865-8E0FD7A43C68}"/>
              </a:ext>
            </a:extLst>
          </p:cNvPr>
          <p:cNvSpPr/>
          <p:nvPr/>
        </p:nvSpPr>
        <p:spPr>
          <a:xfrm rot="20506083">
            <a:off x="2718010" y="4804451"/>
            <a:ext cx="793062" cy="133164"/>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47452E0D-1970-4067-8C18-19E10C5CE029}"/>
              </a:ext>
            </a:extLst>
          </p:cNvPr>
          <p:cNvSpPr/>
          <p:nvPr/>
        </p:nvSpPr>
        <p:spPr>
          <a:xfrm rot="840300">
            <a:off x="2738995" y="5323736"/>
            <a:ext cx="759959" cy="133164"/>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8" name="Rectangle: Rounded Corners 17">
            <a:extLst>
              <a:ext uri="{FF2B5EF4-FFF2-40B4-BE49-F238E27FC236}">
                <a16:creationId xmlns:a16="http://schemas.microsoft.com/office/drawing/2014/main" id="{7F97F648-BFF2-4615-AB1B-0F50E2B7FAC4}"/>
              </a:ext>
            </a:extLst>
          </p:cNvPr>
          <p:cNvSpPr/>
          <p:nvPr/>
        </p:nvSpPr>
        <p:spPr>
          <a:xfrm>
            <a:off x="6285364" y="1866899"/>
            <a:ext cx="2897547" cy="559341"/>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1.2.1Put sausages in oven</a:t>
            </a:r>
          </a:p>
        </p:txBody>
      </p:sp>
      <p:sp>
        <p:nvSpPr>
          <p:cNvPr id="19" name="Rectangle: Rounded Corners 18">
            <a:extLst>
              <a:ext uri="{FF2B5EF4-FFF2-40B4-BE49-F238E27FC236}">
                <a16:creationId xmlns:a16="http://schemas.microsoft.com/office/drawing/2014/main" id="{AB67AAC5-2B49-40C9-BDA1-32EFFD04A00C}"/>
              </a:ext>
            </a:extLst>
          </p:cNvPr>
          <p:cNvSpPr/>
          <p:nvPr/>
        </p:nvSpPr>
        <p:spPr>
          <a:xfrm>
            <a:off x="6285363" y="2557548"/>
            <a:ext cx="2398193" cy="559341"/>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1.2.2 Wait for 25 mins </a:t>
            </a:r>
          </a:p>
        </p:txBody>
      </p:sp>
      <p:sp>
        <p:nvSpPr>
          <p:cNvPr id="20" name="Rectangle: Rounded Corners 19">
            <a:extLst>
              <a:ext uri="{FF2B5EF4-FFF2-40B4-BE49-F238E27FC236}">
                <a16:creationId xmlns:a16="http://schemas.microsoft.com/office/drawing/2014/main" id="{EA611E67-DC2A-4BEB-A237-037B8F280D65}"/>
              </a:ext>
            </a:extLst>
          </p:cNvPr>
          <p:cNvSpPr/>
          <p:nvPr/>
        </p:nvSpPr>
        <p:spPr>
          <a:xfrm>
            <a:off x="6285363" y="3281602"/>
            <a:ext cx="2897547" cy="559341"/>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1.2.3 Remove From Oven</a:t>
            </a:r>
          </a:p>
        </p:txBody>
      </p:sp>
      <p:sp>
        <p:nvSpPr>
          <p:cNvPr id="21" name="Rectangle: Rounded Corners 20">
            <a:extLst>
              <a:ext uri="{FF2B5EF4-FFF2-40B4-BE49-F238E27FC236}">
                <a16:creationId xmlns:a16="http://schemas.microsoft.com/office/drawing/2014/main" id="{52E58B52-BA6E-411D-89CF-B16DD8C04170}"/>
              </a:ext>
            </a:extLst>
          </p:cNvPr>
          <p:cNvSpPr/>
          <p:nvPr/>
        </p:nvSpPr>
        <p:spPr>
          <a:xfrm>
            <a:off x="6285363" y="4080769"/>
            <a:ext cx="2664084" cy="406925"/>
          </a:xfrm>
          <a:prstGeom prst="round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2.1.1 Peel Potatoes</a:t>
            </a:r>
          </a:p>
        </p:txBody>
      </p:sp>
      <p:sp>
        <p:nvSpPr>
          <p:cNvPr id="22" name="Rectangle: Rounded Corners 21">
            <a:extLst>
              <a:ext uri="{FF2B5EF4-FFF2-40B4-BE49-F238E27FC236}">
                <a16:creationId xmlns:a16="http://schemas.microsoft.com/office/drawing/2014/main" id="{A2301FEA-199D-406D-AEB1-6C36CA9F0889}"/>
              </a:ext>
            </a:extLst>
          </p:cNvPr>
          <p:cNvSpPr/>
          <p:nvPr/>
        </p:nvSpPr>
        <p:spPr>
          <a:xfrm>
            <a:off x="6285363" y="4620234"/>
            <a:ext cx="3837888" cy="501430"/>
          </a:xfrm>
          <a:prstGeom prst="round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2.1.2 Cut Potatoes into small pieces</a:t>
            </a:r>
          </a:p>
        </p:txBody>
      </p:sp>
      <p:sp>
        <p:nvSpPr>
          <p:cNvPr id="23" name="Rectangle: Rounded Corners 22">
            <a:extLst>
              <a:ext uri="{FF2B5EF4-FFF2-40B4-BE49-F238E27FC236}">
                <a16:creationId xmlns:a16="http://schemas.microsoft.com/office/drawing/2014/main" id="{D3DDBC08-0AB5-464E-B386-EA370EF4ADCE}"/>
              </a:ext>
            </a:extLst>
          </p:cNvPr>
          <p:cNvSpPr/>
          <p:nvPr/>
        </p:nvSpPr>
        <p:spPr>
          <a:xfrm>
            <a:off x="6285362" y="5288516"/>
            <a:ext cx="3773037" cy="501430"/>
          </a:xfrm>
          <a:prstGeom prst="roundRect">
            <a:avLst/>
          </a:prstGeom>
          <a:solidFill>
            <a:schemeClr val="bg1"/>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2.1.3 Place in pan of boiling water</a:t>
            </a:r>
          </a:p>
        </p:txBody>
      </p:sp>
      <p:sp>
        <p:nvSpPr>
          <p:cNvPr id="24" name="Arrow: Right 23">
            <a:extLst>
              <a:ext uri="{FF2B5EF4-FFF2-40B4-BE49-F238E27FC236}">
                <a16:creationId xmlns:a16="http://schemas.microsoft.com/office/drawing/2014/main" id="{0B8980A6-C41E-437B-B1B6-A8E25532704A}"/>
              </a:ext>
            </a:extLst>
          </p:cNvPr>
          <p:cNvSpPr/>
          <p:nvPr/>
        </p:nvSpPr>
        <p:spPr>
          <a:xfrm rot="20174320">
            <a:off x="4986873" y="2589796"/>
            <a:ext cx="1318169" cy="115512"/>
          </a:xfrm>
          <a:prstGeom prst="rightArrow">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5" name="Arrow: Right 24">
            <a:extLst>
              <a:ext uri="{FF2B5EF4-FFF2-40B4-BE49-F238E27FC236}">
                <a16:creationId xmlns:a16="http://schemas.microsoft.com/office/drawing/2014/main" id="{94C18E8F-9019-4B03-B2F4-AA8FA05CC30A}"/>
              </a:ext>
            </a:extLst>
          </p:cNvPr>
          <p:cNvSpPr/>
          <p:nvPr/>
        </p:nvSpPr>
        <p:spPr>
          <a:xfrm rot="20836336">
            <a:off x="5003106" y="2827767"/>
            <a:ext cx="1259866" cy="109236"/>
          </a:xfrm>
          <a:prstGeom prst="rightArrow">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0EF63909-C602-4881-9AC2-3AE55C0310B3}"/>
              </a:ext>
            </a:extLst>
          </p:cNvPr>
          <p:cNvSpPr/>
          <p:nvPr/>
        </p:nvSpPr>
        <p:spPr>
          <a:xfrm rot="840300">
            <a:off x="5012510" y="3216225"/>
            <a:ext cx="1227478" cy="132359"/>
          </a:xfrm>
          <a:prstGeom prst="rightArrow">
            <a:avLst/>
          </a:prstGeom>
          <a:solidFill>
            <a:srgbClr val="00B050"/>
          </a:solidFill>
          <a:ln>
            <a:solidFill>
              <a:srgbClr val="00B05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68B25C20-23E5-4AF9-A971-817CA11DE253}"/>
              </a:ext>
            </a:extLst>
          </p:cNvPr>
          <p:cNvSpPr/>
          <p:nvPr/>
        </p:nvSpPr>
        <p:spPr>
          <a:xfrm rot="1097234">
            <a:off x="4997829" y="3809498"/>
            <a:ext cx="1293556" cy="133585"/>
          </a:xfrm>
          <a:prstGeom prst="rightArrow">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85D44903-A470-4782-830B-531731DDE34E}"/>
              </a:ext>
            </a:extLst>
          </p:cNvPr>
          <p:cNvSpPr/>
          <p:nvPr/>
        </p:nvSpPr>
        <p:spPr>
          <a:xfrm rot="2370199">
            <a:off x="4868604" y="4134611"/>
            <a:ext cx="1526170" cy="122778"/>
          </a:xfrm>
          <a:prstGeom prst="rightArrow">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473A2D5B-F4B1-42E8-B544-A0307160A0BB}"/>
              </a:ext>
            </a:extLst>
          </p:cNvPr>
          <p:cNvSpPr/>
          <p:nvPr/>
        </p:nvSpPr>
        <p:spPr>
          <a:xfrm rot="2922137">
            <a:off x="4697906" y="4712654"/>
            <a:ext cx="1829432" cy="115051"/>
          </a:xfrm>
          <a:prstGeom prst="rightArrow">
            <a:avLst/>
          </a:prstGeom>
          <a:solidFill>
            <a:srgbClr val="FF00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45175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0FB3A-0003-452C-9053-559F478EE6B9}"/>
              </a:ext>
            </a:extLst>
          </p:cNvPr>
          <p:cNvSpPr>
            <a:spLocks noGrp="1"/>
          </p:cNvSpPr>
          <p:nvPr>
            <p:ph type="title"/>
          </p:nvPr>
        </p:nvSpPr>
        <p:spPr>
          <a:xfrm>
            <a:off x="1097280" y="286603"/>
            <a:ext cx="10058400" cy="1450757"/>
          </a:xfrm>
        </p:spPr>
        <p:txBody>
          <a:bodyPr>
            <a:normAutofit/>
          </a:bodyPr>
          <a:lstStyle/>
          <a:p>
            <a:r>
              <a:rPr lang="en-GB"/>
              <a:t>Decomposition</a:t>
            </a:r>
          </a:p>
        </p:txBody>
      </p:sp>
      <p:sp>
        <p:nvSpPr>
          <p:cNvPr id="4" name="Footer Placeholder 3">
            <a:extLst>
              <a:ext uri="{FF2B5EF4-FFF2-40B4-BE49-F238E27FC236}">
                <a16:creationId xmlns:a16="http://schemas.microsoft.com/office/drawing/2014/main" id="{0C21983D-2F23-458D-9663-3F455EEDAC0C}"/>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05784481-F612-43C9-BAAC-F32BCAF90308}"/>
              </a:ext>
            </a:extLst>
          </p:cNvPr>
          <p:cNvGraphicFramePr>
            <a:graphicFrameLocks noGrp="1"/>
          </p:cNvGraphicFramePr>
          <p:nvPr>
            <p:ph idx="1"/>
            <p:extLst>
              <p:ext uri="{D42A27DB-BD31-4B8C-83A1-F6EECF244321}">
                <p14:modId xmlns:p14="http://schemas.microsoft.com/office/powerpoint/2010/main" val="2727481623"/>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3630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097280" y="758952"/>
            <a:ext cx="10058400" cy="3892168"/>
          </a:xfrm>
        </p:spPr>
        <p:txBody>
          <a:bodyPr>
            <a:normAutofit/>
          </a:bodyPr>
          <a:lstStyle/>
          <a:p>
            <a:r>
              <a:rPr lang="en-GB" dirty="0"/>
              <a:t>4.1 Learning Aim A – Decomposition</a:t>
            </a:r>
          </a:p>
        </p:txBody>
      </p:sp>
      <p:sp>
        <p:nvSpPr>
          <p:cNvPr id="11" name="Rectangle 10">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Subtitle 2"/>
          <p:cNvSpPr>
            <a:spLocks noGrp="1"/>
          </p:cNvSpPr>
          <p:nvPr>
            <p:ph type="subTitle" idx="1"/>
          </p:nvPr>
        </p:nvSpPr>
        <p:spPr>
          <a:xfrm>
            <a:off x="1100051" y="5225240"/>
            <a:ext cx="10058400" cy="1143000"/>
          </a:xfrm>
        </p:spPr>
        <p:txBody>
          <a:bodyPr>
            <a:normAutofit/>
          </a:bodyPr>
          <a:lstStyle/>
          <a:p>
            <a:r>
              <a:rPr lang="en-GB">
                <a:solidFill>
                  <a:srgbClr val="FFFFFF"/>
                </a:solidFill>
              </a:rPr>
              <a:t>©TheComputingTutor</a:t>
            </a:r>
          </a:p>
        </p:txBody>
      </p:sp>
      <p:sp>
        <p:nvSpPr>
          <p:cNvPr id="13" name="Rectangle 12">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Footer Placeholder 3">
            <a:extLst>
              <a:ext uri="{FF2B5EF4-FFF2-40B4-BE49-F238E27FC236}">
                <a16:creationId xmlns:a16="http://schemas.microsoft.com/office/drawing/2014/main" id="{5B70B4EC-014E-495A-A80C-D1C952B75D3B}"/>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dirty="0"/>
              <a:t>All text copyright © </a:t>
            </a:r>
            <a:r>
              <a:rPr lang="en-US" dirty="0" err="1"/>
              <a:t>TheComputingTutor</a:t>
            </a:r>
            <a:r>
              <a:rPr lang="en-US" dirty="0"/>
              <a:t> 2020 except excerpts from the SAM. All rights Reserved.</a:t>
            </a:r>
            <a:endParaRPr lang="en-GB" dirty="0"/>
          </a:p>
        </p:txBody>
      </p:sp>
      <p:pic>
        <p:nvPicPr>
          <p:cNvPr id="8" name="Picture 7" descr="Icon&#10;&#10;Description automatically generated">
            <a:extLst>
              <a:ext uri="{FF2B5EF4-FFF2-40B4-BE49-F238E27FC236}">
                <a16:creationId xmlns:a16="http://schemas.microsoft.com/office/drawing/2014/main" id="{8BCFE556-BB5B-4DBD-A11C-BC70D04CC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42142" y="95864"/>
            <a:ext cx="731039" cy="727623"/>
          </a:xfrm>
          <a:prstGeom prst="rect">
            <a:avLst/>
          </a:prstGeom>
        </p:spPr>
      </p:pic>
    </p:spTree>
    <p:extLst>
      <p:ext uri="{BB962C8B-B14F-4D97-AF65-F5344CB8AC3E}">
        <p14:creationId xmlns:p14="http://schemas.microsoft.com/office/powerpoint/2010/main" val="4818913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a:t>Class Tasks 1.1 – </a:t>
            </a:r>
            <a:br>
              <a:rPr lang="en-GB"/>
            </a:br>
            <a:r>
              <a:rPr lang="en-GB"/>
              <a:t>Decompose the Problem</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271623212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0440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FE7D7-EA5B-4E22-B913-4C163D196F48}"/>
              </a:ext>
            </a:extLst>
          </p:cNvPr>
          <p:cNvSpPr>
            <a:spLocks noGrp="1"/>
          </p:cNvSpPr>
          <p:nvPr>
            <p:ph type="title"/>
          </p:nvPr>
        </p:nvSpPr>
        <p:spPr/>
        <p:txBody>
          <a:bodyPr/>
          <a:lstStyle/>
          <a:p>
            <a:r>
              <a:rPr lang="en-GB" dirty="0"/>
              <a:t>Class Task 1.1 – Suggested Answer</a:t>
            </a:r>
          </a:p>
        </p:txBody>
      </p:sp>
      <p:sp>
        <p:nvSpPr>
          <p:cNvPr id="4" name="Footer Placeholder 3">
            <a:extLst>
              <a:ext uri="{FF2B5EF4-FFF2-40B4-BE49-F238E27FC236}">
                <a16:creationId xmlns:a16="http://schemas.microsoft.com/office/drawing/2014/main" id="{E0E1B15E-F11A-4BD1-BF0A-21E67A0CB053}"/>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Rectangle: Rounded Corners 4">
            <a:extLst>
              <a:ext uri="{FF2B5EF4-FFF2-40B4-BE49-F238E27FC236}">
                <a16:creationId xmlns:a16="http://schemas.microsoft.com/office/drawing/2014/main" id="{89D14A6E-4552-4445-A703-81B377086FB9}"/>
              </a:ext>
            </a:extLst>
          </p:cNvPr>
          <p:cNvSpPr/>
          <p:nvPr/>
        </p:nvSpPr>
        <p:spPr>
          <a:xfrm>
            <a:off x="1822315" y="2153055"/>
            <a:ext cx="1627762" cy="91440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 Input Password</a:t>
            </a:r>
          </a:p>
        </p:txBody>
      </p:sp>
      <p:sp>
        <p:nvSpPr>
          <p:cNvPr id="6" name="Rectangle: Rounded Corners 5">
            <a:extLst>
              <a:ext uri="{FF2B5EF4-FFF2-40B4-BE49-F238E27FC236}">
                <a16:creationId xmlns:a16="http://schemas.microsoft.com/office/drawing/2014/main" id="{E3C09B2E-9F23-49C1-99A6-C01842463D86}"/>
              </a:ext>
            </a:extLst>
          </p:cNvPr>
          <p:cNvSpPr/>
          <p:nvPr/>
        </p:nvSpPr>
        <p:spPr>
          <a:xfrm>
            <a:off x="1822315" y="3477313"/>
            <a:ext cx="162776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 Check Password</a:t>
            </a:r>
          </a:p>
        </p:txBody>
      </p:sp>
      <p:sp>
        <p:nvSpPr>
          <p:cNvPr id="7" name="Rectangle: Rounded Corners 6">
            <a:extLst>
              <a:ext uri="{FF2B5EF4-FFF2-40B4-BE49-F238E27FC236}">
                <a16:creationId xmlns:a16="http://schemas.microsoft.com/office/drawing/2014/main" id="{E0BEFF21-2E65-4E97-A5FA-7F8BBC593D76}"/>
              </a:ext>
            </a:extLst>
          </p:cNvPr>
          <p:cNvSpPr/>
          <p:nvPr/>
        </p:nvSpPr>
        <p:spPr>
          <a:xfrm>
            <a:off x="4594698" y="1968216"/>
            <a:ext cx="162776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 Password Less than 8 Characters</a:t>
            </a:r>
          </a:p>
        </p:txBody>
      </p:sp>
      <p:sp>
        <p:nvSpPr>
          <p:cNvPr id="8" name="Rectangle: Rounded Corners 7">
            <a:extLst>
              <a:ext uri="{FF2B5EF4-FFF2-40B4-BE49-F238E27FC236}">
                <a16:creationId xmlns:a16="http://schemas.microsoft.com/office/drawing/2014/main" id="{7D73C5C9-1E98-41A8-AE3F-1A430FB1A68C}"/>
              </a:ext>
            </a:extLst>
          </p:cNvPr>
          <p:cNvSpPr/>
          <p:nvPr/>
        </p:nvSpPr>
        <p:spPr>
          <a:xfrm>
            <a:off x="4594698" y="3113472"/>
            <a:ext cx="1747736" cy="101234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2.2 Password Does not have Uppercase Letter</a:t>
            </a:r>
          </a:p>
        </p:txBody>
      </p:sp>
      <p:sp>
        <p:nvSpPr>
          <p:cNvPr id="9" name="Rectangle: Rounded Corners 8">
            <a:extLst>
              <a:ext uri="{FF2B5EF4-FFF2-40B4-BE49-F238E27FC236}">
                <a16:creationId xmlns:a16="http://schemas.microsoft.com/office/drawing/2014/main" id="{212EFE8D-E040-4263-BEC0-7FF925690FE5}"/>
              </a:ext>
            </a:extLst>
          </p:cNvPr>
          <p:cNvSpPr/>
          <p:nvPr/>
        </p:nvSpPr>
        <p:spPr>
          <a:xfrm>
            <a:off x="4594698" y="4470461"/>
            <a:ext cx="1838526" cy="1012339"/>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2.3 Password Does not have Lowercase Letter</a:t>
            </a:r>
          </a:p>
        </p:txBody>
      </p:sp>
      <p:sp>
        <p:nvSpPr>
          <p:cNvPr id="10" name="Rectangle: Rounded Corners 9">
            <a:extLst>
              <a:ext uri="{FF2B5EF4-FFF2-40B4-BE49-F238E27FC236}">
                <a16:creationId xmlns:a16="http://schemas.microsoft.com/office/drawing/2014/main" id="{0273118D-1EDE-4928-B1D9-2FDD79F7FA53}"/>
              </a:ext>
            </a:extLst>
          </p:cNvPr>
          <p:cNvSpPr/>
          <p:nvPr/>
        </p:nvSpPr>
        <p:spPr>
          <a:xfrm>
            <a:off x="6977974" y="2072260"/>
            <a:ext cx="4487694" cy="631676"/>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2.1.1 Display ‘password too short’ message</a:t>
            </a:r>
          </a:p>
        </p:txBody>
      </p:sp>
      <p:sp>
        <p:nvSpPr>
          <p:cNvPr id="11" name="Rectangle: Rounded Corners 10">
            <a:extLst>
              <a:ext uri="{FF2B5EF4-FFF2-40B4-BE49-F238E27FC236}">
                <a16:creationId xmlns:a16="http://schemas.microsoft.com/office/drawing/2014/main" id="{DAA5A465-8CD4-4585-947D-F64563192E1F}"/>
              </a:ext>
            </a:extLst>
          </p:cNvPr>
          <p:cNvSpPr/>
          <p:nvPr/>
        </p:nvSpPr>
        <p:spPr>
          <a:xfrm>
            <a:off x="7110054" y="3192703"/>
            <a:ext cx="4487694" cy="631676"/>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2.2.1 Display ‘password needs an uppercase letter’ message</a:t>
            </a:r>
          </a:p>
        </p:txBody>
      </p:sp>
      <p:sp>
        <p:nvSpPr>
          <p:cNvPr id="12" name="Rectangle: Rounded Corners 11">
            <a:extLst>
              <a:ext uri="{FF2B5EF4-FFF2-40B4-BE49-F238E27FC236}">
                <a16:creationId xmlns:a16="http://schemas.microsoft.com/office/drawing/2014/main" id="{F65C71A6-B1D0-4985-B5B1-1900CE5B9DEA}"/>
              </a:ext>
            </a:extLst>
          </p:cNvPr>
          <p:cNvSpPr/>
          <p:nvPr/>
        </p:nvSpPr>
        <p:spPr>
          <a:xfrm>
            <a:off x="6977974" y="4660792"/>
            <a:ext cx="4487694" cy="631676"/>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2.3.1 Display ‘password needs a lower case letter’ message</a:t>
            </a:r>
          </a:p>
        </p:txBody>
      </p:sp>
      <p:sp>
        <p:nvSpPr>
          <p:cNvPr id="13" name="Arrow: Right 12">
            <a:extLst>
              <a:ext uri="{FF2B5EF4-FFF2-40B4-BE49-F238E27FC236}">
                <a16:creationId xmlns:a16="http://schemas.microsoft.com/office/drawing/2014/main" id="{CCA7B3B1-5AE6-4E0E-BA93-2073DE2481A5}"/>
              </a:ext>
            </a:extLst>
          </p:cNvPr>
          <p:cNvSpPr/>
          <p:nvPr/>
        </p:nvSpPr>
        <p:spPr>
          <a:xfrm rot="19231442">
            <a:off x="3282535" y="2995450"/>
            <a:ext cx="1427659" cy="148907"/>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4" name="Arrow: Right 13">
            <a:extLst>
              <a:ext uri="{FF2B5EF4-FFF2-40B4-BE49-F238E27FC236}">
                <a16:creationId xmlns:a16="http://schemas.microsoft.com/office/drawing/2014/main" id="{E50E1CF1-E960-4D7F-9512-3184DA1193FD}"/>
              </a:ext>
            </a:extLst>
          </p:cNvPr>
          <p:cNvSpPr/>
          <p:nvPr/>
        </p:nvSpPr>
        <p:spPr>
          <a:xfrm rot="20506083">
            <a:off x="3446957" y="3600627"/>
            <a:ext cx="1150859" cy="164733"/>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5" name="Arrow: Right 14">
            <a:extLst>
              <a:ext uri="{FF2B5EF4-FFF2-40B4-BE49-F238E27FC236}">
                <a16:creationId xmlns:a16="http://schemas.microsoft.com/office/drawing/2014/main" id="{38E45A49-469C-4B17-8BDB-78BF3641C670}"/>
              </a:ext>
            </a:extLst>
          </p:cNvPr>
          <p:cNvSpPr/>
          <p:nvPr/>
        </p:nvSpPr>
        <p:spPr>
          <a:xfrm rot="1491530">
            <a:off x="3370739" y="4540423"/>
            <a:ext cx="1180772" cy="135927"/>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6" name="Arrow: Right 15">
            <a:extLst>
              <a:ext uri="{FF2B5EF4-FFF2-40B4-BE49-F238E27FC236}">
                <a16:creationId xmlns:a16="http://schemas.microsoft.com/office/drawing/2014/main" id="{470C7C10-668E-41F1-8FCC-28CD77BAED36}"/>
              </a:ext>
            </a:extLst>
          </p:cNvPr>
          <p:cNvSpPr/>
          <p:nvPr/>
        </p:nvSpPr>
        <p:spPr>
          <a:xfrm>
            <a:off x="6222460" y="2295728"/>
            <a:ext cx="732060" cy="181583"/>
          </a:xfrm>
          <a:prstGeom prst="right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BF3B66B4-94B0-462F-9D3C-D60D09A896BA}"/>
              </a:ext>
            </a:extLst>
          </p:cNvPr>
          <p:cNvSpPr/>
          <p:nvPr/>
        </p:nvSpPr>
        <p:spPr>
          <a:xfrm>
            <a:off x="6342434" y="3438059"/>
            <a:ext cx="732736" cy="181583"/>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079AB2D8-EABA-48C5-9C2E-FC3D9118D04F}"/>
              </a:ext>
            </a:extLst>
          </p:cNvPr>
          <p:cNvSpPr/>
          <p:nvPr/>
        </p:nvSpPr>
        <p:spPr>
          <a:xfrm>
            <a:off x="6433224" y="4885838"/>
            <a:ext cx="521296" cy="181583"/>
          </a:xfrm>
          <a:prstGeom prst="right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39838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1.2 – </a:t>
            </a:r>
            <a:br>
              <a:rPr lang="en-GB" dirty="0"/>
            </a:br>
            <a:r>
              <a:rPr lang="en-GB" dirty="0"/>
              <a:t>Decompose the Problem</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370488138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29774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FE7D7-EA5B-4E22-B913-4C163D196F48}"/>
              </a:ext>
            </a:extLst>
          </p:cNvPr>
          <p:cNvSpPr>
            <a:spLocks noGrp="1"/>
          </p:cNvSpPr>
          <p:nvPr>
            <p:ph type="title"/>
          </p:nvPr>
        </p:nvSpPr>
        <p:spPr/>
        <p:txBody>
          <a:bodyPr/>
          <a:lstStyle/>
          <a:p>
            <a:r>
              <a:rPr lang="en-GB" dirty="0"/>
              <a:t>Class Task 1.2 – Suggested Answer</a:t>
            </a:r>
          </a:p>
        </p:txBody>
      </p:sp>
      <p:sp>
        <p:nvSpPr>
          <p:cNvPr id="4" name="Footer Placeholder 3">
            <a:extLst>
              <a:ext uri="{FF2B5EF4-FFF2-40B4-BE49-F238E27FC236}">
                <a16:creationId xmlns:a16="http://schemas.microsoft.com/office/drawing/2014/main" id="{E0E1B15E-F11A-4BD1-BF0A-21E67A0CB053}"/>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7" name="Rectangle: Rounded Corners 6">
            <a:extLst>
              <a:ext uri="{FF2B5EF4-FFF2-40B4-BE49-F238E27FC236}">
                <a16:creationId xmlns:a16="http://schemas.microsoft.com/office/drawing/2014/main" id="{E0BEFF21-2E65-4E97-A5FA-7F8BBC593D76}"/>
              </a:ext>
            </a:extLst>
          </p:cNvPr>
          <p:cNvSpPr/>
          <p:nvPr/>
        </p:nvSpPr>
        <p:spPr>
          <a:xfrm>
            <a:off x="1855493" y="1971346"/>
            <a:ext cx="1830691" cy="914399"/>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 Calculate Order Total</a:t>
            </a:r>
          </a:p>
        </p:txBody>
      </p:sp>
      <p:sp>
        <p:nvSpPr>
          <p:cNvPr id="8" name="Rectangle: Rounded Corners 7">
            <a:extLst>
              <a:ext uri="{FF2B5EF4-FFF2-40B4-BE49-F238E27FC236}">
                <a16:creationId xmlns:a16="http://schemas.microsoft.com/office/drawing/2014/main" id="{7D73C5C9-1E98-41A8-AE3F-1A430FB1A68C}"/>
              </a:ext>
            </a:extLst>
          </p:cNvPr>
          <p:cNvSpPr/>
          <p:nvPr/>
        </p:nvSpPr>
        <p:spPr>
          <a:xfrm>
            <a:off x="1878895" y="3300128"/>
            <a:ext cx="1783886" cy="914399"/>
          </a:xfrm>
          <a:prstGeom prst="round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 Calculate Postage</a:t>
            </a:r>
          </a:p>
        </p:txBody>
      </p:sp>
      <p:sp>
        <p:nvSpPr>
          <p:cNvPr id="9" name="Rectangle: Rounded Corners 8">
            <a:extLst>
              <a:ext uri="{FF2B5EF4-FFF2-40B4-BE49-F238E27FC236}">
                <a16:creationId xmlns:a16="http://schemas.microsoft.com/office/drawing/2014/main" id="{212EFE8D-E040-4263-BEC0-7FF925690FE5}"/>
              </a:ext>
            </a:extLst>
          </p:cNvPr>
          <p:cNvSpPr/>
          <p:nvPr/>
        </p:nvSpPr>
        <p:spPr>
          <a:xfrm>
            <a:off x="4369146" y="4672043"/>
            <a:ext cx="2208438" cy="409668"/>
          </a:xfrm>
          <a:prstGeom prst="roundRec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3.1 Display Order Total</a:t>
            </a:r>
          </a:p>
        </p:txBody>
      </p:sp>
      <p:sp>
        <p:nvSpPr>
          <p:cNvPr id="10" name="Rectangle: Rounded Corners 9">
            <a:extLst>
              <a:ext uri="{FF2B5EF4-FFF2-40B4-BE49-F238E27FC236}">
                <a16:creationId xmlns:a16="http://schemas.microsoft.com/office/drawing/2014/main" id="{0273118D-1EDE-4928-B1D9-2FDD79F7FA53}"/>
              </a:ext>
            </a:extLst>
          </p:cNvPr>
          <p:cNvSpPr/>
          <p:nvPr/>
        </p:nvSpPr>
        <p:spPr>
          <a:xfrm>
            <a:off x="4571373" y="1901958"/>
            <a:ext cx="4250858" cy="490022"/>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1.1 multiply Item Price x number of items</a:t>
            </a:r>
          </a:p>
        </p:txBody>
      </p:sp>
      <p:sp>
        <p:nvSpPr>
          <p:cNvPr id="11" name="Rectangle: Rounded Corners 10">
            <a:extLst>
              <a:ext uri="{FF2B5EF4-FFF2-40B4-BE49-F238E27FC236}">
                <a16:creationId xmlns:a16="http://schemas.microsoft.com/office/drawing/2014/main" id="{DAA5A465-8CD4-4585-947D-F64563192E1F}"/>
              </a:ext>
            </a:extLst>
          </p:cNvPr>
          <p:cNvSpPr/>
          <p:nvPr/>
        </p:nvSpPr>
        <p:spPr>
          <a:xfrm>
            <a:off x="4980968" y="3309075"/>
            <a:ext cx="3919113" cy="388491"/>
          </a:xfrm>
          <a:prstGeom prst="round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 If Total &lt; £200, multiply by 0.1 </a:t>
            </a:r>
          </a:p>
        </p:txBody>
      </p:sp>
      <p:sp>
        <p:nvSpPr>
          <p:cNvPr id="17" name="Arrow: Right 16">
            <a:extLst>
              <a:ext uri="{FF2B5EF4-FFF2-40B4-BE49-F238E27FC236}">
                <a16:creationId xmlns:a16="http://schemas.microsoft.com/office/drawing/2014/main" id="{BF3B66B4-94B0-462F-9D3C-D60D09A896BA}"/>
              </a:ext>
            </a:extLst>
          </p:cNvPr>
          <p:cNvSpPr/>
          <p:nvPr/>
        </p:nvSpPr>
        <p:spPr>
          <a:xfrm>
            <a:off x="3662781" y="3382342"/>
            <a:ext cx="1254869" cy="219788"/>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A407AA1C-CBCA-492E-B99B-0E3438ADF2E4}"/>
              </a:ext>
            </a:extLst>
          </p:cNvPr>
          <p:cNvSpPr/>
          <p:nvPr/>
        </p:nvSpPr>
        <p:spPr>
          <a:xfrm>
            <a:off x="1804804" y="4817015"/>
            <a:ext cx="1627762" cy="914400"/>
          </a:xfrm>
          <a:prstGeom prst="roundRect">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3. Display Totals</a:t>
            </a:r>
          </a:p>
        </p:txBody>
      </p:sp>
      <p:sp>
        <p:nvSpPr>
          <p:cNvPr id="20" name="Rectangle: Rounded Corners 19">
            <a:extLst>
              <a:ext uri="{FF2B5EF4-FFF2-40B4-BE49-F238E27FC236}">
                <a16:creationId xmlns:a16="http://schemas.microsoft.com/office/drawing/2014/main" id="{8A37C453-405A-49E8-A297-53CDF548DE59}"/>
              </a:ext>
            </a:extLst>
          </p:cNvPr>
          <p:cNvSpPr/>
          <p:nvPr/>
        </p:nvSpPr>
        <p:spPr>
          <a:xfrm>
            <a:off x="4571373" y="2491778"/>
            <a:ext cx="4250858" cy="490022"/>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1.2 Add these together to get the Total</a:t>
            </a:r>
          </a:p>
        </p:txBody>
      </p:sp>
      <p:sp>
        <p:nvSpPr>
          <p:cNvPr id="21" name="Rectangle: Rounded Corners 20">
            <a:extLst>
              <a:ext uri="{FF2B5EF4-FFF2-40B4-BE49-F238E27FC236}">
                <a16:creationId xmlns:a16="http://schemas.microsoft.com/office/drawing/2014/main" id="{5D877269-F7E3-4E9E-A7AA-D556E82BCE3B}"/>
              </a:ext>
            </a:extLst>
          </p:cNvPr>
          <p:cNvSpPr/>
          <p:nvPr/>
        </p:nvSpPr>
        <p:spPr>
          <a:xfrm>
            <a:off x="4939429" y="3884371"/>
            <a:ext cx="3919113" cy="388491"/>
          </a:xfrm>
          <a:prstGeom prst="round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2.2 If Total &gt; £200, do nothing</a:t>
            </a:r>
          </a:p>
        </p:txBody>
      </p:sp>
      <p:sp>
        <p:nvSpPr>
          <p:cNvPr id="22" name="Rectangle: Rounded Corners 21">
            <a:extLst>
              <a:ext uri="{FF2B5EF4-FFF2-40B4-BE49-F238E27FC236}">
                <a16:creationId xmlns:a16="http://schemas.microsoft.com/office/drawing/2014/main" id="{BD4730E3-97B0-4601-A064-6FCD7198D2F7}"/>
              </a:ext>
            </a:extLst>
          </p:cNvPr>
          <p:cNvSpPr/>
          <p:nvPr/>
        </p:nvSpPr>
        <p:spPr>
          <a:xfrm>
            <a:off x="4369146" y="5196398"/>
            <a:ext cx="2208438" cy="409668"/>
          </a:xfrm>
          <a:prstGeom prst="roundRec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3.2 Display Delivery</a:t>
            </a:r>
          </a:p>
        </p:txBody>
      </p:sp>
      <p:sp>
        <p:nvSpPr>
          <p:cNvPr id="23" name="Rectangle: Rounded Corners 22">
            <a:extLst>
              <a:ext uri="{FF2B5EF4-FFF2-40B4-BE49-F238E27FC236}">
                <a16:creationId xmlns:a16="http://schemas.microsoft.com/office/drawing/2014/main" id="{60703CB7-E6FE-4197-8EAA-A268184A7449}"/>
              </a:ext>
            </a:extLst>
          </p:cNvPr>
          <p:cNvSpPr/>
          <p:nvPr/>
        </p:nvSpPr>
        <p:spPr>
          <a:xfrm>
            <a:off x="4369146" y="5740245"/>
            <a:ext cx="2208438" cy="409668"/>
          </a:xfrm>
          <a:prstGeom prst="roundRec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3.3 Display Final Total</a:t>
            </a:r>
          </a:p>
        </p:txBody>
      </p:sp>
      <p:sp>
        <p:nvSpPr>
          <p:cNvPr id="24" name="Rectangle: Rounded Corners 23">
            <a:extLst>
              <a:ext uri="{FF2B5EF4-FFF2-40B4-BE49-F238E27FC236}">
                <a16:creationId xmlns:a16="http://schemas.microsoft.com/office/drawing/2014/main" id="{3FCF2038-9451-4671-A4A6-590ED45793EC}"/>
              </a:ext>
            </a:extLst>
          </p:cNvPr>
          <p:cNvSpPr/>
          <p:nvPr/>
        </p:nvSpPr>
        <p:spPr>
          <a:xfrm>
            <a:off x="7314534" y="5740245"/>
            <a:ext cx="3243350" cy="409668"/>
          </a:xfrm>
          <a:prstGeom prst="roundRect">
            <a:avLst/>
          </a:prstGeom>
          <a:solidFill>
            <a:schemeClr val="bg1"/>
          </a:solid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3.3.1 Add Order Total &amp; Postage</a:t>
            </a:r>
          </a:p>
        </p:txBody>
      </p:sp>
      <p:sp>
        <p:nvSpPr>
          <p:cNvPr id="26" name="Arrow: Right 25">
            <a:extLst>
              <a:ext uri="{FF2B5EF4-FFF2-40B4-BE49-F238E27FC236}">
                <a16:creationId xmlns:a16="http://schemas.microsoft.com/office/drawing/2014/main" id="{4F9336D8-AA27-4EA7-8FAF-9CCB861FED4D}"/>
              </a:ext>
            </a:extLst>
          </p:cNvPr>
          <p:cNvSpPr/>
          <p:nvPr/>
        </p:nvSpPr>
        <p:spPr>
          <a:xfrm rot="830415">
            <a:off x="3670768" y="3775304"/>
            <a:ext cx="1260673" cy="219788"/>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2DCC70A9-EEBF-43D5-925A-A72825320B1C}"/>
              </a:ext>
            </a:extLst>
          </p:cNvPr>
          <p:cNvSpPr/>
          <p:nvPr/>
        </p:nvSpPr>
        <p:spPr>
          <a:xfrm>
            <a:off x="3450075" y="4855081"/>
            <a:ext cx="878085" cy="207138"/>
          </a:xfrm>
          <a:prstGeom prst="rightArrow">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9914EC46-5426-49C6-B4E6-ECE585C9E580}"/>
              </a:ext>
            </a:extLst>
          </p:cNvPr>
          <p:cNvSpPr/>
          <p:nvPr/>
        </p:nvSpPr>
        <p:spPr>
          <a:xfrm>
            <a:off x="3450075" y="5260686"/>
            <a:ext cx="878085" cy="207138"/>
          </a:xfrm>
          <a:prstGeom prst="rightArrow">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12B7D8F7-BAE8-4C75-8775-FEAD028E1B41}"/>
              </a:ext>
            </a:extLst>
          </p:cNvPr>
          <p:cNvSpPr/>
          <p:nvPr/>
        </p:nvSpPr>
        <p:spPr>
          <a:xfrm rot="1011774">
            <a:off x="3408314" y="5672165"/>
            <a:ext cx="919101" cy="207138"/>
          </a:xfrm>
          <a:prstGeom prst="rightArrow">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0E765384-6E94-461E-8B24-AFF63C49F025}"/>
              </a:ext>
            </a:extLst>
          </p:cNvPr>
          <p:cNvSpPr/>
          <p:nvPr/>
        </p:nvSpPr>
        <p:spPr>
          <a:xfrm>
            <a:off x="6609031" y="5837761"/>
            <a:ext cx="662989" cy="207138"/>
          </a:xfrm>
          <a:prstGeom prst="rightArrow">
            <a:avLst/>
          </a:prstGeom>
          <a:solidFill>
            <a:srgbClr val="7030A0"/>
          </a:solidFill>
          <a:ln>
            <a:solidFill>
              <a:srgbClr val="7030A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B660FC50-9383-49E2-9713-20FAB4001541}"/>
              </a:ext>
            </a:extLst>
          </p:cNvPr>
          <p:cNvSpPr/>
          <p:nvPr/>
        </p:nvSpPr>
        <p:spPr>
          <a:xfrm>
            <a:off x="3686184" y="2023241"/>
            <a:ext cx="840739" cy="2197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Right 31">
            <a:extLst>
              <a:ext uri="{FF2B5EF4-FFF2-40B4-BE49-F238E27FC236}">
                <a16:creationId xmlns:a16="http://schemas.microsoft.com/office/drawing/2014/main" id="{C99CC7E8-5339-4019-9EB1-0E6ADAB7CA6F}"/>
              </a:ext>
            </a:extLst>
          </p:cNvPr>
          <p:cNvSpPr/>
          <p:nvPr/>
        </p:nvSpPr>
        <p:spPr>
          <a:xfrm>
            <a:off x="3686184" y="2441496"/>
            <a:ext cx="840739" cy="2197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65239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64770-C1C6-46AD-8730-8CE880EF95DE}"/>
              </a:ext>
            </a:extLst>
          </p:cNvPr>
          <p:cNvSpPr>
            <a:spLocks noGrp="1"/>
          </p:cNvSpPr>
          <p:nvPr>
            <p:ph type="title"/>
          </p:nvPr>
        </p:nvSpPr>
        <p:spPr>
          <a:xfrm>
            <a:off x="1097280" y="286603"/>
            <a:ext cx="10058400" cy="1450757"/>
          </a:xfrm>
        </p:spPr>
        <p:txBody>
          <a:bodyPr>
            <a:normAutofit/>
          </a:bodyPr>
          <a:lstStyle/>
          <a:p>
            <a:r>
              <a:rPr lang="en-GB" dirty="0"/>
              <a:t>Class Tasks 1.3 – </a:t>
            </a:r>
            <a:br>
              <a:rPr lang="en-GB" dirty="0"/>
            </a:br>
            <a:r>
              <a:rPr lang="en-GB" dirty="0"/>
              <a:t>Decompose the Problem</a:t>
            </a:r>
          </a:p>
        </p:txBody>
      </p:sp>
      <p:sp>
        <p:nvSpPr>
          <p:cNvPr id="4" name="Footer Placeholder 3">
            <a:extLst>
              <a:ext uri="{FF2B5EF4-FFF2-40B4-BE49-F238E27FC236}">
                <a16:creationId xmlns:a16="http://schemas.microsoft.com/office/drawing/2014/main" id="{39F0E85C-9A68-49E9-8DB4-5D4CA49B46D9}"/>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89337E81-E4A5-45AA-99F8-3C81C120F0FB}"/>
              </a:ext>
            </a:extLst>
          </p:cNvPr>
          <p:cNvGraphicFramePr>
            <a:graphicFrameLocks noGrp="1"/>
          </p:cNvGraphicFramePr>
          <p:nvPr>
            <p:ph idx="1"/>
            <p:extLst>
              <p:ext uri="{D42A27DB-BD31-4B8C-83A1-F6EECF244321}">
                <p14:modId xmlns:p14="http://schemas.microsoft.com/office/powerpoint/2010/main" val="83613857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68148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FE7D7-EA5B-4E22-B913-4C163D196F48}"/>
              </a:ext>
            </a:extLst>
          </p:cNvPr>
          <p:cNvSpPr>
            <a:spLocks noGrp="1"/>
          </p:cNvSpPr>
          <p:nvPr>
            <p:ph type="title"/>
          </p:nvPr>
        </p:nvSpPr>
        <p:spPr/>
        <p:txBody>
          <a:bodyPr/>
          <a:lstStyle/>
          <a:p>
            <a:r>
              <a:rPr lang="en-GB" dirty="0"/>
              <a:t>Class Task 1.2 – Suggested Answer</a:t>
            </a:r>
          </a:p>
        </p:txBody>
      </p:sp>
      <p:sp>
        <p:nvSpPr>
          <p:cNvPr id="4" name="Footer Placeholder 3">
            <a:extLst>
              <a:ext uri="{FF2B5EF4-FFF2-40B4-BE49-F238E27FC236}">
                <a16:creationId xmlns:a16="http://schemas.microsoft.com/office/drawing/2014/main" id="{E0E1B15E-F11A-4BD1-BF0A-21E67A0CB053}"/>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Rectangle: Rounded Corners 4">
            <a:extLst>
              <a:ext uri="{FF2B5EF4-FFF2-40B4-BE49-F238E27FC236}">
                <a16:creationId xmlns:a16="http://schemas.microsoft.com/office/drawing/2014/main" id="{89D14A6E-4552-4445-A703-81B377086FB9}"/>
              </a:ext>
            </a:extLst>
          </p:cNvPr>
          <p:cNvSpPr/>
          <p:nvPr/>
        </p:nvSpPr>
        <p:spPr>
          <a:xfrm>
            <a:off x="1822313" y="2172000"/>
            <a:ext cx="1627762" cy="914400"/>
          </a:xfrm>
          <a:prstGeom prst="roundRect">
            <a:avLst/>
          </a:prstGeom>
          <a:solidFill>
            <a:schemeClr val="bg1"/>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 Add Item</a:t>
            </a:r>
          </a:p>
        </p:txBody>
      </p:sp>
      <p:sp>
        <p:nvSpPr>
          <p:cNvPr id="6" name="Rectangle: Rounded Corners 5">
            <a:extLst>
              <a:ext uri="{FF2B5EF4-FFF2-40B4-BE49-F238E27FC236}">
                <a16:creationId xmlns:a16="http://schemas.microsoft.com/office/drawing/2014/main" id="{E3C09B2E-9F23-49C1-99A6-C01842463D86}"/>
              </a:ext>
            </a:extLst>
          </p:cNvPr>
          <p:cNvSpPr/>
          <p:nvPr/>
        </p:nvSpPr>
        <p:spPr>
          <a:xfrm>
            <a:off x="1771515" y="4222967"/>
            <a:ext cx="162776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 Remove Item</a:t>
            </a:r>
          </a:p>
        </p:txBody>
      </p:sp>
      <p:sp>
        <p:nvSpPr>
          <p:cNvPr id="7" name="Rectangle: Rounded Corners 6">
            <a:extLst>
              <a:ext uri="{FF2B5EF4-FFF2-40B4-BE49-F238E27FC236}">
                <a16:creationId xmlns:a16="http://schemas.microsoft.com/office/drawing/2014/main" id="{E0BEFF21-2E65-4E97-A5FA-7F8BBC593D76}"/>
              </a:ext>
            </a:extLst>
          </p:cNvPr>
          <p:cNvSpPr/>
          <p:nvPr/>
        </p:nvSpPr>
        <p:spPr>
          <a:xfrm>
            <a:off x="4348265" y="2051873"/>
            <a:ext cx="1501302" cy="779520"/>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1.1 Check Stock Level</a:t>
            </a:r>
          </a:p>
        </p:txBody>
      </p:sp>
      <p:sp>
        <p:nvSpPr>
          <p:cNvPr id="8" name="Rectangle: Rounded Corners 7">
            <a:extLst>
              <a:ext uri="{FF2B5EF4-FFF2-40B4-BE49-F238E27FC236}">
                <a16:creationId xmlns:a16="http://schemas.microsoft.com/office/drawing/2014/main" id="{7D73C5C9-1E98-41A8-AE3F-1A430FB1A68C}"/>
              </a:ext>
            </a:extLst>
          </p:cNvPr>
          <p:cNvSpPr/>
          <p:nvPr/>
        </p:nvSpPr>
        <p:spPr>
          <a:xfrm>
            <a:off x="4471482" y="4230229"/>
            <a:ext cx="1491168" cy="900946"/>
          </a:xfrm>
          <a:prstGeom prst="round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2.1 Check Stock Level</a:t>
            </a:r>
          </a:p>
        </p:txBody>
      </p:sp>
      <p:sp>
        <p:nvSpPr>
          <p:cNvPr id="10" name="Rectangle: Rounded Corners 9">
            <a:extLst>
              <a:ext uri="{FF2B5EF4-FFF2-40B4-BE49-F238E27FC236}">
                <a16:creationId xmlns:a16="http://schemas.microsoft.com/office/drawing/2014/main" id="{0273118D-1EDE-4928-B1D9-2FDD79F7FA53}"/>
              </a:ext>
            </a:extLst>
          </p:cNvPr>
          <p:cNvSpPr/>
          <p:nvPr/>
        </p:nvSpPr>
        <p:spPr>
          <a:xfrm>
            <a:off x="6674431" y="2071845"/>
            <a:ext cx="4419019" cy="696477"/>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1.1.1 If Stock Level &gt; 1000 Display warning message and stop</a:t>
            </a:r>
          </a:p>
        </p:txBody>
      </p:sp>
      <p:sp>
        <p:nvSpPr>
          <p:cNvPr id="17" name="Arrow: Right 16">
            <a:extLst>
              <a:ext uri="{FF2B5EF4-FFF2-40B4-BE49-F238E27FC236}">
                <a16:creationId xmlns:a16="http://schemas.microsoft.com/office/drawing/2014/main" id="{BF3B66B4-94B0-462F-9D3C-D60D09A896BA}"/>
              </a:ext>
            </a:extLst>
          </p:cNvPr>
          <p:cNvSpPr/>
          <p:nvPr/>
        </p:nvSpPr>
        <p:spPr>
          <a:xfrm>
            <a:off x="5962650" y="4437916"/>
            <a:ext cx="781050" cy="219788"/>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5D877269-F7E3-4E9E-A7AA-D556E82BCE3B}"/>
              </a:ext>
            </a:extLst>
          </p:cNvPr>
          <p:cNvSpPr/>
          <p:nvPr/>
        </p:nvSpPr>
        <p:spPr>
          <a:xfrm>
            <a:off x="6819996" y="4293620"/>
            <a:ext cx="4051204" cy="623412"/>
          </a:xfrm>
          <a:prstGeom prst="round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2.1.1 If Stock Level &lt; 100 Display warning message and stop.</a:t>
            </a:r>
          </a:p>
        </p:txBody>
      </p:sp>
      <p:sp>
        <p:nvSpPr>
          <p:cNvPr id="27" name="Arrow: Right 26">
            <a:extLst>
              <a:ext uri="{FF2B5EF4-FFF2-40B4-BE49-F238E27FC236}">
                <a16:creationId xmlns:a16="http://schemas.microsoft.com/office/drawing/2014/main" id="{2DCC70A9-EEBF-43D5-925A-A72825320B1C}"/>
              </a:ext>
            </a:extLst>
          </p:cNvPr>
          <p:cNvSpPr/>
          <p:nvPr/>
        </p:nvSpPr>
        <p:spPr>
          <a:xfrm>
            <a:off x="3399277" y="4488608"/>
            <a:ext cx="1072205" cy="207138"/>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8" name="Arrow: Right 27">
            <a:extLst>
              <a:ext uri="{FF2B5EF4-FFF2-40B4-BE49-F238E27FC236}">
                <a16:creationId xmlns:a16="http://schemas.microsoft.com/office/drawing/2014/main" id="{9914EC46-5426-49C6-B4E6-ECE585C9E580}"/>
              </a:ext>
            </a:extLst>
          </p:cNvPr>
          <p:cNvSpPr/>
          <p:nvPr/>
        </p:nvSpPr>
        <p:spPr>
          <a:xfrm>
            <a:off x="3460127" y="2289455"/>
            <a:ext cx="878085" cy="207138"/>
          </a:xfrm>
          <a:prstGeom prst="rightArrow">
            <a:avLst/>
          </a:prstGeom>
          <a:solidFill>
            <a:schemeClr val="accent1">
              <a:lumMod val="75000"/>
            </a:schemeClr>
          </a:solidFill>
          <a:ln>
            <a:solidFill>
              <a:schemeClr val="accent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9" name="Arrow: Right 28">
            <a:extLst>
              <a:ext uri="{FF2B5EF4-FFF2-40B4-BE49-F238E27FC236}">
                <a16:creationId xmlns:a16="http://schemas.microsoft.com/office/drawing/2014/main" id="{12B7D8F7-BAE8-4C75-8775-FEAD028E1B41}"/>
              </a:ext>
            </a:extLst>
          </p:cNvPr>
          <p:cNvSpPr/>
          <p:nvPr/>
        </p:nvSpPr>
        <p:spPr>
          <a:xfrm rot="1487470">
            <a:off x="3320449" y="5139466"/>
            <a:ext cx="821493" cy="207138"/>
          </a:xfrm>
          <a:prstGeom prst="rightArrow">
            <a:avLst/>
          </a:prstGeom>
          <a:solidFill>
            <a:srgbClr val="002060"/>
          </a:solidFill>
          <a:ln>
            <a:solidFill>
              <a:srgbClr val="00206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
        <p:nvSpPr>
          <p:cNvPr id="31" name="Arrow: Right 30">
            <a:extLst>
              <a:ext uri="{FF2B5EF4-FFF2-40B4-BE49-F238E27FC236}">
                <a16:creationId xmlns:a16="http://schemas.microsoft.com/office/drawing/2014/main" id="{B660FC50-9383-49E2-9713-20FAB4001541}"/>
              </a:ext>
            </a:extLst>
          </p:cNvPr>
          <p:cNvSpPr/>
          <p:nvPr/>
        </p:nvSpPr>
        <p:spPr>
          <a:xfrm>
            <a:off x="5833692" y="2270033"/>
            <a:ext cx="840739" cy="2197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Rounded Corners 32">
            <a:extLst>
              <a:ext uri="{FF2B5EF4-FFF2-40B4-BE49-F238E27FC236}">
                <a16:creationId xmlns:a16="http://schemas.microsoft.com/office/drawing/2014/main" id="{CDEA34D4-80B9-4194-8228-4D46F83E5C9F}"/>
              </a:ext>
            </a:extLst>
          </p:cNvPr>
          <p:cNvSpPr/>
          <p:nvPr/>
        </p:nvSpPr>
        <p:spPr>
          <a:xfrm>
            <a:off x="4019550" y="2977068"/>
            <a:ext cx="2076450" cy="914399"/>
          </a:xfrm>
          <a:prstGeom prst="roundRect">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1.1 Item inventory Goes Up</a:t>
            </a:r>
          </a:p>
        </p:txBody>
      </p:sp>
      <p:sp>
        <p:nvSpPr>
          <p:cNvPr id="34" name="Rectangle: Rounded Corners 33">
            <a:extLst>
              <a:ext uri="{FF2B5EF4-FFF2-40B4-BE49-F238E27FC236}">
                <a16:creationId xmlns:a16="http://schemas.microsoft.com/office/drawing/2014/main" id="{07F62C02-BCAE-4C6C-B0D3-558FF058CBFA}"/>
              </a:ext>
            </a:extLst>
          </p:cNvPr>
          <p:cNvSpPr/>
          <p:nvPr/>
        </p:nvSpPr>
        <p:spPr>
          <a:xfrm>
            <a:off x="4115882" y="5319186"/>
            <a:ext cx="2202368" cy="900946"/>
          </a:xfrm>
          <a:prstGeom prst="roundRect">
            <a:avLst/>
          </a:prstGeom>
          <a:solidFill>
            <a:schemeClr val="bg1"/>
          </a:solid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solidFill>
                  <a:schemeClr val="tx1"/>
                </a:solidFill>
              </a:rPr>
              <a:t>2.2 Item Inventory Goes Down</a:t>
            </a:r>
          </a:p>
        </p:txBody>
      </p:sp>
      <p:sp>
        <p:nvSpPr>
          <p:cNvPr id="35" name="Arrow: Right 34">
            <a:extLst>
              <a:ext uri="{FF2B5EF4-FFF2-40B4-BE49-F238E27FC236}">
                <a16:creationId xmlns:a16="http://schemas.microsoft.com/office/drawing/2014/main" id="{9EB6E7B7-D493-44A9-9219-A197322EB224}"/>
              </a:ext>
            </a:extLst>
          </p:cNvPr>
          <p:cNvSpPr/>
          <p:nvPr/>
        </p:nvSpPr>
        <p:spPr>
          <a:xfrm rot="1487470">
            <a:off x="3413284" y="3038900"/>
            <a:ext cx="638511" cy="207138"/>
          </a:xfrm>
          <a:prstGeom prst="rightArrow">
            <a:avLst/>
          </a:prstGeom>
          <a:solidFill>
            <a:schemeClr val="accent1">
              <a:lumMod val="75000"/>
            </a:schemeClr>
          </a:solidFill>
          <a:ln>
            <a:solidFill>
              <a:schemeClr val="accent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42104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42E70-C9A2-4A97-A64C-71D08BABC58B}"/>
              </a:ext>
            </a:extLst>
          </p:cNvPr>
          <p:cNvSpPr>
            <a:spLocks noGrp="1"/>
          </p:cNvSpPr>
          <p:nvPr>
            <p:ph type="title"/>
          </p:nvPr>
        </p:nvSpPr>
        <p:spPr>
          <a:xfrm>
            <a:off x="1097280" y="286603"/>
            <a:ext cx="10058400" cy="1450757"/>
          </a:xfrm>
        </p:spPr>
        <p:txBody>
          <a:bodyPr>
            <a:normAutofit/>
          </a:bodyPr>
          <a:lstStyle/>
          <a:p>
            <a:r>
              <a:rPr lang="en-GB"/>
              <a:t>Self-Check: Lesson Review</a:t>
            </a:r>
          </a:p>
        </p:txBody>
      </p:sp>
      <p:sp>
        <p:nvSpPr>
          <p:cNvPr id="4" name="Footer Placeholder 3">
            <a:extLst>
              <a:ext uri="{FF2B5EF4-FFF2-40B4-BE49-F238E27FC236}">
                <a16:creationId xmlns:a16="http://schemas.microsoft.com/office/drawing/2014/main" id="{DC429644-AA53-4202-BEFA-38A80A774190}"/>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1C5729E5-894C-4537-B922-691C968510DB}"/>
              </a:ext>
            </a:extLst>
          </p:cNvPr>
          <p:cNvGraphicFramePr>
            <a:graphicFrameLocks noGrp="1"/>
          </p:cNvGraphicFramePr>
          <p:nvPr>
            <p:ph idx="1"/>
            <p:extLst>
              <p:ext uri="{D42A27DB-BD31-4B8C-83A1-F6EECF244321}">
                <p14:modId xmlns:p14="http://schemas.microsoft.com/office/powerpoint/2010/main" val="373433101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604437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2AA9D-CE5B-4B7A-BA27-94ABA2CB9E0C}"/>
              </a:ext>
            </a:extLst>
          </p:cNvPr>
          <p:cNvSpPr>
            <a:spLocks noGrp="1"/>
          </p:cNvSpPr>
          <p:nvPr>
            <p:ph type="title"/>
          </p:nvPr>
        </p:nvSpPr>
        <p:spPr/>
        <p:txBody>
          <a:bodyPr/>
          <a:lstStyle/>
          <a:p>
            <a:r>
              <a:rPr lang="en-GB" dirty="0"/>
              <a:t>Further Reading</a:t>
            </a:r>
          </a:p>
        </p:txBody>
      </p:sp>
      <p:sp>
        <p:nvSpPr>
          <p:cNvPr id="3" name="Content Placeholder 2">
            <a:extLst>
              <a:ext uri="{FF2B5EF4-FFF2-40B4-BE49-F238E27FC236}">
                <a16:creationId xmlns:a16="http://schemas.microsoft.com/office/drawing/2014/main" id="{F381A580-5C3D-45D9-9B65-B4E854207856}"/>
              </a:ext>
            </a:extLst>
          </p:cNvPr>
          <p:cNvSpPr>
            <a:spLocks noGrp="1"/>
          </p:cNvSpPr>
          <p:nvPr>
            <p:ph idx="1"/>
          </p:nvPr>
        </p:nvSpPr>
        <p:spPr/>
        <p:txBody>
          <a:bodyPr/>
          <a:lstStyle/>
          <a:p>
            <a:r>
              <a:rPr lang="en-GB" b="1" u="sng" dirty="0"/>
              <a:t>Websites</a:t>
            </a:r>
          </a:p>
          <a:p>
            <a:r>
              <a:rPr lang="en-GB" dirty="0">
                <a:hlinkClick r:id="rId2"/>
              </a:rPr>
              <a:t>https://equip.learning.com/decomposition-computational-thinking/</a:t>
            </a:r>
            <a:endParaRPr lang="en-GB" dirty="0"/>
          </a:p>
          <a:p>
            <a:r>
              <a:rPr lang="en-GB" dirty="0">
                <a:hlinkClick r:id="rId3"/>
              </a:rPr>
              <a:t>https://www.bbc.co.uk/bitesize/guides/zp92mp3/revision/1</a:t>
            </a:r>
            <a:endParaRPr lang="en-GB" dirty="0"/>
          </a:p>
          <a:p>
            <a:endParaRPr lang="en-GB" dirty="0"/>
          </a:p>
          <a:p>
            <a:r>
              <a:rPr lang="en-GB" b="1" u="sng" dirty="0"/>
              <a:t>Videos</a:t>
            </a:r>
          </a:p>
          <a:p>
            <a:r>
              <a:rPr lang="en-GB" u="sng" dirty="0">
                <a:hlinkClick r:id="rId4"/>
              </a:rPr>
              <a:t>https://www.youtube.com/watch?v=yQVTijX437c</a:t>
            </a:r>
            <a:endParaRPr lang="en-GB" u="sng" dirty="0"/>
          </a:p>
          <a:p>
            <a:r>
              <a:rPr lang="en-GB" u="sng" dirty="0">
                <a:hlinkClick r:id="rId5"/>
              </a:rPr>
              <a:t>https://www.youtube.com/watch?v=qbnTZCj0ugI</a:t>
            </a:r>
            <a:endParaRPr lang="en-GB" u="sng" dirty="0"/>
          </a:p>
          <a:p>
            <a:endParaRPr lang="en-GB" b="1" u="sng" dirty="0"/>
          </a:p>
          <a:p>
            <a:r>
              <a:rPr lang="en-GB" b="1" u="sng" dirty="0"/>
              <a:t>Textbook:</a:t>
            </a:r>
            <a:r>
              <a:rPr lang="en-GB" dirty="0"/>
              <a:t> pp222 - 224</a:t>
            </a:r>
            <a:endParaRPr lang="en-GB" b="1" u="sng" dirty="0"/>
          </a:p>
        </p:txBody>
      </p:sp>
      <p:sp>
        <p:nvSpPr>
          <p:cNvPr id="4" name="Footer Placeholder 3">
            <a:extLst>
              <a:ext uri="{FF2B5EF4-FFF2-40B4-BE49-F238E27FC236}">
                <a16:creationId xmlns:a16="http://schemas.microsoft.com/office/drawing/2014/main" id="{8F6BA256-EFA3-4FF4-953F-3BD41A8B2973}"/>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Tree>
    <p:extLst>
      <p:ext uri="{BB962C8B-B14F-4D97-AF65-F5344CB8AC3E}">
        <p14:creationId xmlns:p14="http://schemas.microsoft.com/office/powerpoint/2010/main" val="13800443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C73D578-F634-42EC-BB19-624E68115F33}"/>
              </a:ext>
            </a:extLst>
          </p:cNvPr>
          <p:cNvSpPr>
            <a:spLocks noGrp="1"/>
          </p:cNvSpPr>
          <p:nvPr>
            <p:ph type="ftr" sz="quarter" idx="11"/>
          </p:nvPr>
        </p:nvSpPr>
        <p:spPr/>
        <p:txBody>
          <a:bodyPr/>
          <a:lstStyle/>
          <a:p>
            <a:r>
              <a:rPr lang="en-US"/>
              <a:t>All text copyright © TheComputingTutor  2020. All rights Reserved.</a:t>
            </a:r>
            <a:endParaRPr lang="en-GB"/>
          </a:p>
        </p:txBody>
      </p:sp>
      <p:sp>
        <p:nvSpPr>
          <p:cNvPr id="5" name="TextBox 4">
            <a:extLst>
              <a:ext uri="{FF2B5EF4-FFF2-40B4-BE49-F238E27FC236}">
                <a16:creationId xmlns:a16="http://schemas.microsoft.com/office/drawing/2014/main" id="{801C59A3-2FAA-4CE4-8482-B69998753DF3}"/>
              </a:ext>
            </a:extLst>
          </p:cNvPr>
          <p:cNvSpPr txBox="1"/>
          <p:nvPr/>
        </p:nvSpPr>
        <p:spPr>
          <a:xfrm>
            <a:off x="1963449" y="4674863"/>
            <a:ext cx="7583332" cy="1477328"/>
          </a:xfrm>
          <a:prstGeom prst="rect">
            <a:avLst/>
          </a:prstGeom>
          <a:noFill/>
        </p:spPr>
        <p:txBody>
          <a:bodyPr wrap="square" rtlCol="0">
            <a:spAutoFit/>
          </a:bodyPr>
          <a:lstStyle/>
          <a:p>
            <a:r>
              <a:rPr lang="en-GB" sz="1800" i="1" dirty="0">
                <a:effectLst/>
                <a:latin typeface="Calibri" panose="020F0502020204030204" pitchFamily="34" charset="0"/>
                <a:ea typeface="Calibri" panose="020F0502020204030204" pitchFamily="34" charset="0"/>
                <a:cs typeface="Times New Roman" panose="02020603050405020304" pitchFamily="18" charset="0"/>
              </a:rPr>
              <a:t>No part of this publication may be reproduced, distributed, or transmitted in any form or by any means, including photocopying, recording, or other electronic or mechanical methods, without the prior written permission of the </a:t>
            </a:r>
            <a:r>
              <a:rPr lang="en-GB" sz="1800" i="1" dirty="0" err="1">
                <a:effectLst/>
                <a:latin typeface="Calibri" panose="020F0502020204030204" pitchFamily="34" charset="0"/>
                <a:ea typeface="Calibri" panose="020F0502020204030204" pitchFamily="34" charset="0"/>
                <a:cs typeface="Times New Roman" panose="02020603050405020304" pitchFamily="18" charset="0"/>
              </a:rPr>
              <a:t>TheComputingTutor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6" name="Picture 5" descr="Icon&#10;&#10;Description automatically generated">
            <a:extLst>
              <a:ext uri="{FF2B5EF4-FFF2-40B4-BE49-F238E27FC236}">
                <a16:creationId xmlns:a16="http://schemas.microsoft.com/office/drawing/2014/main" id="{1ACA678F-E0D3-4D0C-9869-69BA283EEEF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25685" y="169710"/>
            <a:ext cx="697817" cy="694556"/>
          </a:xfrm>
          <a:prstGeom prst="rect">
            <a:avLst/>
          </a:prstGeom>
        </p:spPr>
      </p:pic>
      <p:pic>
        <p:nvPicPr>
          <p:cNvPr id="8" name="Picture 7" descr="Logo, company name&#10;&#10;Description automatically generated">
            <a:extLst>
              <a:ext uri="{FF2B5EF4-FFF2-40B4-BE49-F238E27FC236}">
                <a16:creationId xmlns:a16="http://schemas.microsoft.com/office/drawing/2014/main" id="{1B9537C2-3DA4-4FFF-8E2C-D5578CD0D2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7654" y="1271212"/>
            <a:ext cx="4801270" cy="3096057"/>
          </a:xfrm>
          <a:prstGeom prst="rect">
            <a:avLst/>
          </a:prstGeom>
        </p:spPr>
      </p:pic>
    </p:spTree>
    <p:extLst>
      <p:ext uri="{BB962C8B-B14F-4D97-AF65-F5344CB8AC3E}">
        <p14:creationId xmlns:p14="http://schemas.microsoft.com/office/powerpoint/2010/main" val="2678854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93A3B-0B81-4AF3-9547-47E628E27081}"/>
              </a:ext>
            </a:extLst>
          </p:cNvPr>
          <p:cNvSpPr>
            <a:spLocks noGrp="1"/>
          </p:cNvSpPr>
          <p:nvPr>
            <p:ph type="title"/>
          </p:nvPr>
        </p:nvSpPr>
        <p:spPr>
          <a:xfrm>
            <a:off x="1097280" y="286603"/>
            <a:ext cx="10058400" cy="1450757"/>
          </a:xfrm>
        </p:spPr>
        <p:txBody>
          <a:bodyPr>
            <a:normAutofit/>
          </a:bodyPr>
          <a:lstStyle/>
          <a:p>
            <a:r>
              <a:rPr lang="en-GB" dirty="0"/>
              <a:t>Learning Objectives</a:t>
            </a:r>
          </a:p>
        </p:txBody>
      </p:sp>
      <p:sp>
        <p:nvSpPr>
          <p:cNvPr id="4" name="Footer Placeholder 3">
            <a:extLst>
              <a:ext uri="{FF2B5EF4-FFF2-40B4-BE49-F238E27FC236}">
                <a16:creationId xmlns:a16="http://schemas.microsoft.com/office/drawing/2014/main" id="{AC5DEE80-5FFB-4B3C-970F-A9A63E17438D}"/>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C801AA23-864D-4001-BE61-ACDC09194184}"/>
              </a:ext>
            </a:extLst>
          </p:cNvPr>
          <p:cNvGraphicFramePr>
            <a:graphicFrameLocks noGrp="1"/>
          </p:cNvGraphicFramePr>
          <p:nvPr>
            <p:ph idx="1"/>
            <p:extLst>
              <p:ext uri="{D42A27DB-BD31-4B8C-83A1-F6EECF244321}">
                <p14:modId xmlns:p14="http://schemas.microsoft.com/office/powerpoint/2010/main" val="553678982"/>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1366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77999-4C60-4E4A-AB0E-A1E31A593232}"/>
              </a:ext>
            </a:extLst>
          </p:cNvPr>
          <p:cNvSpPr>
            <a:spLocks noGrp="1"/>
          </p:cNvSpPr>
          <p:nvPr>
            <p:ph type="title"/>
          </p:nvPr>
        </p:nvSpPr>
        <p:spPr>
          <a:xfrm>
            <a:off x="1097280" y="286603"/>
            <a:ext cx="10058400" cy="1450757"/>
          </a:xfrm>
        </p:spPr>
        <p:txBody>
          <a:bodyPr>
            <a:normAutofit/>
          </a:bodyPr>
          <a:lstStyle/>
          <a:p>
            <a:r>
              <a:rPr lang="en-GB" dirty="0"/>
              <a:t>What Is Computational Thinking?</a:t>
            </a:r>
          </a:p>
        </p:txBody>
      </p:sp>
      <p:sp>
        <p:nvSpPr>
          <p:cNvPr id="4" name="Footer Placeholder 3">
            <a:extLst>
              <a:ext uri="{FF2B5EF4-FFF2-40B4-BE49-F238E27FC236}">
                <a16:creationId xmlns:a16="http://schemas.microsoft.com/office/drawing/2014/main" id="{0D4DE582-4BEC-47F9-8189-B978B5F226AA}"/>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2A8978-20A3-47C9-9964-B54DC50946EC}"/>
              </a:ext>
            </a:extLst>
          </p:cNvPr>
          <p:cNvGraphicFramePr>
            <a:graphicFrameLocks noGrp="1"/>
          </p:cNvGraphicFramePr>
          <p:nvPr>
            <p:ph idx="1"/>
            <p:extLst>
              <p:ext uri="{D42A27DB-BD31-4B8C-83A1-F6EECF244321}">
                <p14:modId xmlns:p14="http://schemas.microsoft.com/office/powerpoint/2010/main" val="315825555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37848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1E4F0-4A9F-4F68-B434-673AB750D6B6}"/>
              </a:ext>
            </a:extLst>
          </p:cNvPr>
          <p:cNvSpPr>
            <a:spLocks noGrp="1"/>
          </p:cNvSpPr>
          <p:nvPr>
            <p:ph type="title"/>
          </p:nvPr>
        </p:nvSpPr>
        <p:spPr/>
        <p:txBody>
          <a:bodyPr/>
          <a:lstStyle/>
          <a:p>
            <a:r>
              <a:rPr lang="en-GB" dirty="0"/>
              <a:t>The Steps of Computational Thinking</a:t>
            </a:r>
          </a:p>
        </p:txBody>
      </p:sp>
      <p:sp>
        <p:nvSpPr>
          <p:cNvPr id="4" name="Footer Placeholder 3">
            <a:extLst>
              <a:ext uri="{FF2B5EF4-FFF2-40B4-BE49-F238E27FC236}">
                <a16:creationId xmlns:a16="http://schemas.microsoft.com/office/drawing/2014/main" id="{E03A54F5-ED7B-482C-BFBB-EA57B29AAAEE}"/>
              </a:ext>
            </a:extLst>
          </p:cNvPr>
          <p:cNvSpPr>
            <a:spLocks noGrp="1"/>
          </p:cNvSpPr>
          <p:nvPr>
            <p:ph type="ftr" sz="quarter" idx="11"/>
          </p:nvPr>
        </p:nvSpPr>
        <p:spPr/>
        <p:txBody>
          <a:bodyPr/>
          <a:lstStyle/>
          <a:p>
            <a:r>
              <a:rPr lang="en-US"/>
              <a:t>All text copyright © TheComputingTutor 2020 except excerpts from the SAM. All rights Reserved.</a:t>
            </a:r>
            <a:endParaRPr lang="en-GB"/>
          </a:p>
        </p:txBody>
      </p:sp>
      <p:sp>
        <p:nvSpPr>
          <p:cNvPr id="5" name="Rectangle: Rounded Corners 4">
            <a:extLst>
              <a:ext uri="{FF2B5EF4-FFF2-40B4-BE49-F238E27FC236}">
                <a16:creationId xmlns:a16="http://schemas.microsoft.com/office/drawing/2014/main" id="{843B3127-7684-4DFB-83C0-20212ECCB2B3}"/>
              </a:ext>
            </a:extLst>
          </p:cNvPr>
          <p:cNvSpPr/>
          <p:nvPr/>
        </p:nvSpPr>
        <p:spPr>
          <a:xfrm>
            <a:off x="6564224" y="3784530"/>
            <a:ext cx="1691316"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Pattern Recognition</a:t>
            </a:r>
          </a:p>
        </p:txBody>
      </p:sp>
      <p:sp>
        <p:nvSpPr>
          <p:cNvPr id="6" name="Rectangle: Rounded Corners 5">
            <a:extLst>
              <a:ext uri="{FF2B5EF4-FFF2-40B4-BE49-F238E27FC236}">
                <a16:creationId xmlns:a16="http://schemas.microsoft.com/office/drawing/2014/main" id="{3A4D503D-69ED-4094-86FF-666A33613C23}"/>
              </a:ext>
            </a:extLst>
          </p:cNvPr>
          <p:cNvSpPr/>
          <p:nvPr/>
        </p:nvSpPr>
        <p:spPr>
          <a:xfrm>
            <a:off x="4498718" y="2516692"/>
            <a:ext cx="1691316" cy="914400"/>
          </a:xfrm>
          <a:prstGeom prst="roundRect">
            <a:avLst/>
          </a:prstGeom>
          <a:solidFill>
            <a:schemeClr val="bg1"/>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Decomposition</a:t>
            </a:r>
          </a:p>
        </p:txBody>
      </p:sp>
      <p:sp>
        <p:nvSpPr>
          <p:cNvPr id="7" name="Rectangle: Rounded Corners 6">
            <a:extLst>
              <a:ext uri="{FF2B5EF4-FFF2-40B4-BE49-F238E27FC236}">
                <a16:creationId xmlns:a16="http://schemas.microsoft.com/office/drawing/2014/main" id="{9E77CF1B-4379-4C10-91FB-086334847A31}"/>
              </a:ext>
            </a:extLst>
          </p:cNvPr>
          <p:cNvSpPr/>
          <p:nvPr/>
        </p:nvSpPr>
        <p:spPr>
          <a:xfrm>
            <a:off x="4435164" y="4961577"/>
            <a:ext cx="1691316"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Pattern Generalisation / Abstraction</a:t>
            </a:r>
          </a:p>
        </p:txBody>
      </p:sp>
      <p:sp>
        <p:nvSpPr>
          <p:cNvPr id="8" name="Rectangle: Rounded Corners 7">
            <a:extLst>
              <a:ext uri="{FF2B5EF4-FFF2-40B4-BE49-F238E27FC236}">
                <a16:creationId xmlns:a16="http://schemas.microsoft.com/office/drawing/2014/main" id="{9527C26E-2E0D-4349-9529-4B73DF1774A6}"/>
              </a:ext>
            </a:extLst>
          </p:cNvPr>
          <p:cNvSpPr/>
          <p:nvPr/>
        </p:nvSpPr>
        <p:spPr>
          <a:xfrm>
            <a:off x="2380034" y="3781937"/>
            <a:ext cx="1823612" cy="914400"/>
          </a:xfrm>
          <a:prstGeom prst="roundRect">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Representation of Problem Elements</a:t>
            </a:r>
          </a:p>
        </p:txBody>
      </p:sp>
      <p:sp>
        <p:nvSpPr>
          <p:cNvPr id="9" name="Arrow: Curved Left 8">
            <a:extLst>
              <a:ext uri="{FF2B5EF4-FFF2-40B4-BE49-F238E27FC236}">
                <a16:creationId xmlns:a16="http://schemas.microsoft.com/office/drawing/2014/main" id="{229C7BBC-312C-412A-A497-F8A17D1A0251}"/>
              </a:ext>
            </a:extLst>
          </p:cNvPr>
          <p:cNvSpPr/>
          <p:nvPr/>
        </p:nvSpPr>
        <p:spPr>
          <a:xfrm rot="18605614">
            <a:off x="6752626" y="2448125"/>
            <a:ext cx="547129" cy="1427873"/>
          </a:xfrm>
          <a:prstGeom prst="curved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0" name="Arrow: Curved Left 9">
            <a:extLst>
              <a:ext uri="{FF2B5EF4-FFF2-40B4-BE49-F238E27FC236}">
                <a16:creationId xmlns:a16="http://schemas.microsoft.com/office/drawing/2014/main" id="{FF4F281A-4ADF-4C2D-AB26-67F89DEE1EBA}"/>
              </a:ext>
            </a:extLst>
          </p:cNvPr>
          <p:cNvSpPr/>
          <p:nvPr/>
        </p:nvSpPr>
        <p:spPr>
          <a:xfrm rot="3277095">
            <a:off x="6714545" y="4742956"/>
            <a:ext cx="547129" cy="1427873"/>
          </a:xfrm>
          <a:prstGeom prst="curved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1" name="Arrow: Curved Left 10">
            <a:extLst>
              <a:ext uri="{FF2B5EF4-FFF2-40B4-BE49-F238E27FC236}">
                <a16:creationId xmlns:a16="http://schemas.microsoft.com/office/drawing/2014/main" id="{81BFA763-2233-4BA5-9F28-9D4A75523BED}"/>
              </a:ext>
            </a:extLst>
          </p:cNvPr>
          <p:cNvSpPr/>
          <p:nvPr/>
        </p:nvSpPr>
        <p:spPr>
          <a:xfrm rot="14179755">
            <a:off x="3422413" y="2362127"/>
            <a:ext cx="547129" cy="1427873"/>
          </a:xfrm>
          <a:prstGeom prst="curved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
        <p:nvSpPr>
          <p:cNvPr id="12" name="Arrow: Curved Left 11">
            <a:extLst>
              <a:ext uri="{FF2B5EF4-FFF2-40B4-BE49-F238E27FC236}">
                <a16:creationId xmlns:a16="http://schemas.microsoft.com/office/drawing/2014/main" id="{6AE09B32-0874-4AD9-8043-EF0F2ECA7386}"/>
              </a:ext>
            </a:extLst>
          </p:cNvPr>
          <p:cNvSpPr/>
          <p:nvPr/>
        </p:nvSpPr>
        <p:spPr>
          <a:xfrm rot="7518887">
            <a:off x="3189379" y="4688047"/>
            <a:ext cx="547129" cy="1427873"/>
          </a:xfrm>
          <a:prstGeom prst="curved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3140139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6169CF-BF32-4322-8356-5178A95F45F4}"/>
              </a:ext>
            </a:extLst>
          </p:cNvPr>
          <p:cNvSpPr>
            <a:spLocks noGrp="1"/>
          </p:cNvSpPr>
          <p:nvPr>
            <p:ph type="title"/>
          </p:nvPr>
        </p:nvSpPr>
        <p:spPr>
          <a:xfrm>
            <a:off x="1097280" y="286603"/>
            <a:ext cx="10058400" cy="1450757"/>
          </a:xfrm>
        </p:spPr>
        <p:txBody>
          <a:bodyPr>
            <a:normAutofit/>
          </a:bodyPr>
          <a:lstStyle/>
          <a:p>
            <a:r>
              <a:rPr lang="en-GB" dirty="0"/>
              <a:t>What Are The Computational Thinking Steps? </a:t>
            </a:r>
          </a:p>
        </p:txBody>
      </p:sp>
      <p:sp>
        <p:nvSpPr>
          <p:cNvPr id="4" name="Footer Placeholder 3">
            <a:extLst>
              <a:ext uri="{FF2B5EF4-FFF2-40B4-BE49-F238E27FC236}">
                <a16:creationId xmlns:a16="http://schemas.microsoft.com/office/drawing/2014/main" id="{0555DCCB-BAFF-4C79-B25F-A6A14A251295}"/>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3B6D695-EFBF-4138-9568-EB102A03C401}"/>
              </a:ext>
            </a:extLst>
          </p:cNvPr>
          <p:cNvGraphicFramePr>
            <a:graphicFrameLocks noGrp="1"/>
          </p:cNvGraphicFramePr>
          <p:nvPr>
            <p:ph idx="1"/>
            <p:extLst>
              <p:ext uri="{D42A27DB-BD31-4B8C-83A1-F6EECF244321}">
                <p14:modId xmlns:p14="http://schemas.microsoft.com/office/powerpoint/2010/main" val="298009895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0983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C404E-29DB-4D8A-8A90-AA5996AFDCC2}"/>
              </a:ext>
            </a:extLst>
          </p:cNvPr>
          <p:cNvSpPr>
            <a:spLocks noGrp="1"/>
          </p:cNvSpPr>
          <p:nvPr>
            <p:ph type="title"/>
          </p:nvPr>
        </p:nvSpPr>
        <p:spPr>
          <a:xfrm>
            <a:off x="1097280" y="286603"/>
            <a:ext cx="10058400" cy="1450757"/>
          </a:xfrm>
        </p:spPr>
        <p:txBody>
          <a:bodyPr>
            <a:normAutofit/>
          </a:bodyPr>
          <a:lstStyle/>
          <a:p>
            <a:r>
              <a:rPr lang="en-GB" dirty="0"/>
              <a:t>What is Decomposition - 1?</a:t>
            </a:r>
          </a:p>
        </p:txBody>
      </p:sp>
      <p:sp>
        <p:nvSpPr>
          <p:cNvPr id="4" name="Footer Placeholder 3">
            <a:extLst>
              <a:ext uri="{FF2B5EF4-FFF2-40B4-BE49-F238E27FC236}">
                <a16:creationId xmlns:a16="http://schemas.microsoft.com/office/drawing/2014/main" id="{6E0F997C-B429-403E-837C-CDD3E3EAE6D8}"/>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DDFC6A37-85CA-4DD4-8B05-0333DD21AC9B}"/>
              </a:ext>
            </a:extLst>
          </p:cNvPr>
          <p:cNvGraphicFramePr>
            <a:graphicFrameLocks noGrp="1"/>
          </p:cNvGraphicFramePr>
          <p:nvPr>
            <p:ph idx="1"/>
            <p:extLst>
              <p:ext uri="{D42A27DB-BD31-4B8C-83A1-F6EECF244321}">
                <p14:modId xmlns:p14="http://schemas.microsoft.com/office/powerpoint/2010/main" val="3167131300"/>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93174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A15AC-55CE-4108-A823-F524FD7DF85A}"/>
              </a:ext>
            </a:extLst>
          </p:cNvPr>
          <p:cNvSpPr>
            <a:spLocks noGrp="1"/>
          </p:cNvSpPr>
          <p:nvPr>
            <p:ph type="title"/>
          </p:nvPr>
        </p:nvSpPr>
        <p:spPr>
          <a:xfrm>
            <a:off x="1097280" y="286603"/>
            <a:ext cx="10058400" cy="1450757"/>
          </a:xfrm>
        </p:spPr>
        <p:txBody>
          <a:bodyPr>
            <a:normAutofit/>
          </a:bodyPr>
          <a:lstStyle/>
          <a:p>
            <a:r>
              <a:rPr lang="en-GB" dirty="0"/>
              <a:t>What is Decomposition – 2?</a:t>
            </a:r>
          </a:p>
        </p:txBody>
      </p:sp>
      <p:sp>
        <p:nvSpPr>
          <p:cNvPr id="4" name="Footer Placeholder 3">
            <a:extLst>
              <a:ext uri="{FF2B5EF4-FFF2-40B4-BE49-F238E27FC236}">
                <a16:creationId xmlns:a16="http://schemas.microsoft.com/office/drawing/2014/main" id="{0FD1A786-4330-49E5-9419-086EA22D1602}"/>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F6333F8A-AB38-4CA3-874F-09FB275AA426}"/>
              </a:ext>
            </a:extLst>
          </p:cNvPr>
          <p:cNvGraphicFramePr>
            <a:graphicFrameLocks noGrp="1"/>
          </p:cNvGraphicFramePr>
          <p:nvPr>
            <p:ph idx="1"/>
            <p:extLst>
              <p:ext uri="{D42A27DB-BD31-4B8C-83A1-F6EECF244321}">
                <p14:modId xmlns:p14="http://schemas.microsoft.com/office/powerpoint/2010/main" val="1041359915"/>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2385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ED3A-E4BA-418E-8B65-96C420330875}"/>
              </a:ext>
            </a:extLst>
          </p:cNvPr>
          <p:cNvSpPr>
            <a:spLocks noGrp="1"/>
          </p:cNvSpPr>
          <p:nvPr>
            <p:ph type="title"/>
          </p:nvPr>
        </p:nvSpPr>
        <p:spPr>
          <a:xfrm>
            <a:off x="1097280" y="286603"/>
            <a:ext cx="10058400" cy="1450757"/>
          </a:xfrm>
        </p:spPr>
        <p:txBody>
          <a:bodyPr>
            <a:normAutofit/>
          </a:bodyPr>
          <a:lstStyle/>
          <a:p>
            <a:r>
              <a:rPr lang="en-GB" dirty="0"/>
              <a:t>What is Decomposition - 3?</a:t>
            </a:r>
          </a:p>
        </p:txBody>
      </p:sp>
      <p:sp>
        <p:nvSpPr>
          <p:cNvPr id="4" name="Footer Placeholder 3">
            <a:extLst>
              <a:ext uri="{FF2B5EF4-FFF2-40B4-BE49-F238E27FC236}">
                <a16:creationId xmlns:a16="http://schemas.microsoft.com/office/drawing/2014/main" id="{D06F6236-F00E-4688-A68E-471CDE4F0296}"/>
              </a:ext>
            </a:extLst>
          </p:cNvPr>
          <p:cNvSpPr>
            <a:spLocks noGrp="1"/>
          </p:cNvSpPr>
          <p:nvPr>
            <p:ph type="ftr" sz="quarter" idx="11"/>
          </p:nvPr>
        </p:nvSpPr>
        <p:spPr>
          <a:xfrm>
            <a:off x="3686185" y="6459785"/>
            <a:ext cx="4822804" cy="365125"/>
          </a:xfrm>
        </p:spPr>
        <p:txBody>
          <a:bodyPr>
            <a:normAutofit/>
          </a:bodyPr>
          <a:lstStyle/>
          <a:p>
            <a:pPr>
              <a:lnSpc>
                <a:spcPct val="90000"/>
              </a:lnSpc>
              <a:spcAft>
                <a:spcPts val="600"/>
              </a:spcAft>
            </a:pPr>
            <a:r>
              <a:rPr lang="en-US"/>
              <a:t>All text copyright © TheComputingTutor 2020 except excerpts from the SAM. All rights Reserved.</a:t>
            </a:r>
            <a:endParaRPr lang="en-GB"/>
          </a:p>
        </p:txBody>
      </p:sp>
      <p:graphicFrame>
        <p:nvGraphicFramePr>
          <p:cNvPr id="6" name="Content Placeholder 2">
            <a:extLst>
              <a:ext uri="{FF2B5EF4-FFF2-40B4-BE49-F238E27FC236}">
                <a16:creationId xmlns:a16="http://schemas.microsoft.com/office/drawing/2014/main" id="{94D7867E-E5D8-429A-804E-47409AB968A0}"/>
              </a:ext>
            </a:extLst>
          </p:cNvPr>
          <p:cNvGraphicFramePr>
            <a:graphicFrameLocks noGrp="1"/>
          </p:cNvGraphicFramePr>
          <p:nvPr>
            <p:ph idx="1"/>
            <p:extLst>
              <p:ext uri="{D42A27DB-BD31-4B8C-83A1-F6EECF244321}">
                <p14:modId xmlns:p14="http://schemas.microsoft.com/office/powerpoint/2010/main" val="47740244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203677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457</TotalTime>
  <Words>1833</Words>
  <Application>Microsoft Office PowerPoint</Application>
  <PresentationFormat>Widescreen</PresentationFormat>
  <Paragraphs>193</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Calibri</vt:lpstr>
      <vt:lpstr>Calibri Light</vt:lpstr>
      <vt:lpstr>Retrospect</vt:lpstr>
      <vt:lpstr>Unit 04 –  Programming</vt:lpstr>
      <vt:lpstr>4.1 Learning Aim A – Decomposition</vt:lpstr>
      <vt:lpstr>Learning Objectives</vt:lpstr>
      <vt:lpstr>What Is Computational Thinking?</vt:lpstr>
      <vt:lpstr>The Steps of Computational Thinking</vt:lpstr>
      <vt:lpstr>What Are The Computational Thinking Steps? </vt:lpstr>
      <vt:lpstr>What is Decomposition - 1?</vt:lpstr>
      <vt:lpstr>What is Decomposition – 2?</vt:lpstr>
      <vt:lpstr>What is Decomposition - 3?</vt:lpstr>
      <vt:lpstr>What is Decomposition - 4?</vt:lpstr>
      <vt:lpstr>Identify and Describe Problems and Processes</vt:lpstr>
      <vt:lpstr>Identify and Describe Problems and Processes</vt:lpstr>
      <vt:lpstr>Describe the Problem </vt:lpstr>
      <vt:lpstr>Communicate Your Findings</vt:lpstr>
      <vt:lpstr>Decomposition Worked Example</vt:lpstr>
      <vt:lpstr>Decomposition Worked Example –  Stage 1</vt:lpstr>
      <vt:lpstr>Decomposition Worked Example –  Stage 2</vt:lpstr>
      <vt:lpstr>Decomposition Worked Example  – Stage 2</vt:lpstr>
      <vt:lpstr>Decomposition</vt:lpstr>
      <vt:lpstr>Class Tasks 1.1 –  Decompose the Problem</vt:lpstr>
      <vt:lpstr>Class Task 1.1 – Suggested Answer</vt:lpstr>
      <vt:lpstr>Class Tasks 1.2 –  Decompose the Problem</vt:lpstr>
      <vt:lpstr>Class Task 1.2 – Suggested Answer</vt:lpstr>
      <vt:lpstr>Class Tasks 1.3 –  Decompose the Problem</vt:lpstr>
      <vt:lpstr>Class Task 1.2 – Suggested Answer</vt:lpstr>
      <vt:lpstr>Self-Check: Lesson Review</vt:lpstr>
      <vt:lpstr>Further Reading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 – Project Management</dc:title>
  <dc:creator>Paul Meaney</dc:creator>
  <cp:lastModifiedBy>Paul Meaney</cp:lastModifiedBy>
  <cp:revision>90</cp:revision>
  <dcterms:created xsi:type="dcterms:W3CDTF">2021-01-26T12:07:25Z</dcterms:created>
  <dcterms:modified xsi:type="dcterms:W3CDTF">2021-08-23T11:30:01Z</dcterms:modified>
</cp:coreProperties>
</file>